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60" r:id="rId1"/>
  </p:sldMasterIdLst>
  <p:notesMasterIdLst>
    <p:notesMasterId r:id="rId52"/>
  </p:notesMasterIdLst>
  <p:handoutMasterIdLst>
    <p:handoutMasterId r:id="rId53"/>
  </p:handoutMasterIdLst>
  <p:sldIdLst>
    <p:sldId id="284" r:id="rId2"/>
    <p:sldId id="315" r:id="rId3"/>
    <p:sldId id="382" r:id="rId4"/>
    <p:sldId id="432" r:id="rId5"/>
    <p:sldId id="409" r:id="rId6"/>
    <p:sldId id="410" r:id="rId7"/>
    <p:sldId id="411" r:id="rId8"/>
    <p:sldId id="414" r:id="rId9"/>
    <p:sldId id="415" r:id="rId10"/>
    <p:sldId id="412" r:id="rId11"/>
    <p:sldId id="408" r:id="rId12"/>
    <p:sldId id="413" r:id="rId13"/>
    <p:sldId id="383" r:id="rId14"/>
    <p:sldId id="417" r:id="rId15"/>
    <p:sldId id="438" r:id="rId16"/>
    <p:sldId id="418" r:id="rId17"/>
    <p:sldId id="424" r:id="rId18"/>
    <p:sldId id="425" r:id="rId19"/>
    <p:sldId id="390" r:id="rId20"/>
    <p:sldId id="391" r:id="rId21"/>
    <p:sldId id="419" r:id="rId22"/>
    <p:sldId id="422" r:id="rId23"/>
    <p:sldId id="423" r:id="rId24"/>
    <p:sldId id="426" r:id="rId25"/>
    <p:sldId id="392" r:id="rId26"/>
    <p:sldId id="394" r:id="rId27"/>
    <p:sldId id="427" r:id="rId28"/>
    <p:sldId id="428" r:id="rId29"/>
    <p:sldId id="429" r:id="rId30"/>
    <p:sldId id="430" r:id="rId31"/>
    <p:sldId id="431" r:id="rId32"/>
    <p:sldId id="402" r:id="rId33"/>
    <p:sldId id="393" r:id="rId34"/>
    <p:sldId id="389" r:id="rId35"/>
    <p:sldId id="387" r:id="rId36"/>
    <p:sldId id="388" r:id="rId37"/>
    <p:sldId id="401" r:id="rId38"/>
    <p:sldId id="398" r:id="rId39"/>
    <p:sldId id="399" r:id="rId40"/>
    <p:sldId id="400" r:id="rId41"/>
    <p:sldId id="395" r:id="rId42"/>
    <p:sldId id="396" r:id="rId43"/>
    <p:sldId id="397" r:id="rId44"/>
    <p:sldId id="403" r:id="rId45"/>
    <p:sldId id="404" r:id="rId46"/>
    <p:sldId id="407" r:id="rId47"/>
    <p:sldId id="406" r:id="rId48"/>
    <p:sldId id="405" r:id="rId49"/>
    <p:sldId id="433" r:id="rId50"/>
    <p:sldId id="356" r:id="rId51"/>
  </p:sldIdLst>
  <p:sldSz cx="12192000" cy="6858000"/>
  <p:notesSz cx="6797675" cy="9926638"/>
  <p:custShowLst>
    <p:custShow name="1018研討會" id="0">
      <p:sldLst>
        <p:sld r:id="rId2"/>
        <p:sld r:id="rId3"/>
        <p:sld r:id="rId4"/>
        <p:sld r:id="rId5"/>
        <p:sld r:id="rId6"/>
        <p:sld r:id="rId7"/>
        <p:sld r:id="rId8"/>
        <p:sld r:id="rId9"/>
        <p:sld r:id="rId10"/>
        <p:sld r:id="rId8"/>
        <p:sld r:id="rId11"/>
        <p:sld r:id="rId12"/>
        <p:sld r:id="rId13"/>
        <p:sld r:id="rId14"/>
        <p:sld r:id="rId15"/>
        <p:sld r:id="rId16"/>
        <p:sld r:id="rId15"/>
        <p:sld r:id="rId17"/>
        <p:sld r:id="rId18"/>
        <p:sld r:id="rId19"/>
        <p:sld r:id="rId20"/>
        <p:sld r:id="rId21"/>
        <p:sld r:id="rId22"/>
        <p:sld r:id="rId23"/>
        <p:sld r:id="rId24"/>
        <p:sld r:id="rId25"/>
        <p:sld r:id="rId24"/>
        <p:sld r:id="rId26"/>
        <p:sld r:id="rId27"/>
        <p:sld r:id="rId28"/>
        <p:sld r:id="rId29"/>
        <p:sld r:id="rId30"/>
        <p:sld r:id="rId31"/>
        <p:sld r:id="rId32"/>
        <p:sld r:id="rId33"/>
        <p:sld r:id="rId34"/>
        <p:sld r:id="rId35"/>
        <p:sld r:id="rId36"/>
        <p:sld r:id="rId37"/>
        <p:sld r:id="rId38"/>
        <p:sld r:id="rId39"/>
        <p:sld r:id="rId40"/>
        <p:sld r:id="rId41"/>
        <p:sld r:id="rId42"/>
        <p:sld r:id="rId43"/>
        <p:sld r:id="rId44"/>
        <p:sld r:id="rId45"/>
        <p:sld r:id="rId46"/>
        <p:sld r:id="rId47"/>
        <p:sld r:id="rId48"/>
        <p:sld r:id="rId45"/>
        <p:sld r:id="rId49"/>
        <p:sld r:id="rId45"/>
        <p:sld r:id="rId50"/>
        <p:sld r:id="rId49"/>
        <p:sld r:id="rId51"/>
      </p:sldLst>
    </p:custShow>
  </p:custShowLst>
  <p:defaultTextStyle>
    <a:defPPr>
      <a:defRPr lang="zh-TW"/>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custShow id="0"/>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3366"/>
    <a:srgbClr val="000000"/>
    <a:srgbClr val="006666"/>
    <a:srgbClr val="4D4D4D"/>
    <a:srgbClr val="777777"/>
    <a:srgbClr val="808080"/>
    <a:srgbClr val="5F5F5F"/>
    <a:srgbClr val="663300"/>
    <a:srgbClr val="3A588E"/>
    <a:srgbClr val="3F609B"/>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等深淺樣式 2 - 輔色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0809"/>
    <p:restoredTop sz="94686"/>
  </p:normalViewPr>
  <p:slideViewPr>
    <p:cSldViewPr snapToGrid="0" snapToObjects="1">
      <p:cViewPr varScale="1">
        <p:scale>
          <a:sx n="108" d="100"/>
          <a:sy n="108" d="100"/>
        </p:scale>
        <p:origin x="816" y="108"/>
      </p:cViewPr>
      <p:guideLst>
        <p:guide orient="horz" pos="2160"/>
        <p:guide pos="384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頁首版面配置區 1"/>
          <p:cNvSpPr>
            <a:spLocks noGrp="1"/>
          </p:cNvSpPr>
          <p:nvPr>
            <p:ph type="hdr" sz="quarter"/>
          </p:nvPr>
        </p:nvSpPr>
        <p:spPr>
          <a:xfrm>
            <a:off x="0" y="0"/>
            <a:ext cx="2945659" cy="498056"/>
          </a:xfrm>
          <a:prstGeom prst="rect">
            <a:avLst/>
          </a:prstGeom>
        </p:spPr>
        <p:txBody>
          <a:bodyPr vert="horz" lIns="91440" tIns="45720" rIns="91440" bIns="45720" rtlCol="0"/>
          <a:lstStyle>
            <a:lvl1pPr algn="l">
              <a:defRPr sz="1200"/>
            </a:lvl1pPr>
          </a:lstStyle>
          <a:p>
            <a:endParaRPr lang="zh-TW" altLang="en-US"/>
          </a:p>
        </p:txBody>
      </p:sp>
      <p:sp>
        <p:nvSpPr>
          <p:cNvPr id="3" name="日期版面配置區 2"/>
          <p:cNvSpPr>
            <a:spLocks noGrp="1"/>
          </p:cNvSpPr>
          <p:nvPr>
            <p:ph type="dt" sz="quarter" idx="1"/>
          </p:nvPr>
        </p:nvSpPr>
        <p:spPr>
          <a:xfrm>
            <a:off x="3850443" y="0"/>
            <a:ext cx="2945659" cy="498056"/>
          </a:xfrm>
          <a:prstGeom prst="rect">
            <a:avLst/>
          </a:prstGeom>
        </p:spPr>
        <p:txBody>
          <a:bodyPr vert="horz" lIns="91440" tIns="45720" rIns="91440" bIns="45720" rtlCol="0"/>
          <a:lstStyle>
            <a:lvl1pPr algn="r">
              <a:defRPr sz="1200"/>
            </a:lvl1pPr>
          </a:lstStyle>
          <a:p>
            <a:fld id="{7E7F396C-A312-4F25-94B8-346D53EF7A2D}" type="datetimeFigureOut">
              <a:rPr lang="zh-TW" altLang="en-US" smtClean="0"/>
              <a:t>2022/10/18</a:t>
            </a:fld>
            <a:endParaRPr lang="zh-TW" altLang="en-US"/>
          </a:p>
        </p:txBody>
      </p:sp>
      <p:sp>
        <p:nvSpPr>
          <p:cNvPr id="4" name="頁尾版面配置區 3"/>
          <p:cNvSpPr>
            <a:spLocks noGrp="1"/>
          </p:cNvSpPr>
          <p:nvPr>
            <p:ph type="ftr" sz="quarter" idx="2"/>
          </p:nvPr>
        </p:nvSpPr>
        <p:spPr>
          <a:xfrm>
            <a:off x="0" y="9428584"/>
            <a:ext cx="2945659" cy="498055"/>
          </a:xfrm>
          <a:prstGeom prst="rect">
            <a:avLst/>
          </a:prstGeom>
        </p:spPr>
        <p:txBody>
          <a:bodyPr vert="horz" lIns="91440" tIns="45720" rIns="91440" bIns="45720" rtlCol="0" anchor="b"/>
          <a:lstStyle>
            <a:lvl1pPr algn="l">
              <a:defRPr sz="1200"/>
            </a:lvl1pPr>
          </a:lstStyle>
          <a:p>
            <a:endParaRPr lang="zh-TW" altLang="en-US"/>
          </a:p>
        </p:txBody>
      </p:sp>
      <p:sp>
        <p:nvSpPr>
          <p:cNvPr id="5" name="投影片編號版面配置區 4"/>
          <p:cNvSpPr>
            <a:spLocks noGrp="1"/>
          </p:cNvSpPr>
          <p:nvPr>
            <p:ph type="sldNum" sz="quarter" idx="3"/>
          </p:nvPr>
        </p:nvSpPr>
        <p:spPr>
          <a:xfrm>
            <a:off x="3850443" y="9428584"/>
            <a:ext cx="2945659" cy="498055"/>
          </a:xfrm>
          <a:prstGeom prst="rect">
            <a:avLst/>
          </a:prstGeom>
        </p:spPr>
        <p:txBody>
          <a:bodyPr vert="horz" lIns="91440" tIns="45720" rIns="91440" bIns="45720" rtlCol="0" anchor="b"/>
          <a:lstStyle>
            <a:lvl1pPr algn="r">
              <a:defRPr sz="1200"/>
            </a:lvl1pPr>
          </a:lstStyle>
          <a:p>
            <a:fld id="{8FE5E04C-94D8-4935-91DD-C9952E86D447}" type="slidenum">
              <a:rPr lang="zh-TW" altLang="en-US" smtClean="0"/>
              <a:t>‹#›</a:t>
            </a:fld>
            <a:endParaRPr lang="zh-TW" altLang="en-US"/>
          </a:p>
        </p:txBody>
      </p:sp>
    </p:spTree>
    <p:extLst>
      <p:ext uri="{BB962C8B-B14F-4D97-AF65-F5344CB8AC3E}">
        <p14:creationId xmlns:p14="http://schemas.microsoft.com/office/powerpoint/2010/main" val="191406832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頁首版面配置區 1"/>
          <p:cNvSpPr>
            <a:spLocks noGrp="1"/>
          </p:cNvSpPr>
          <p:nvPr>
            <p:ph type="hdr" sz="quarter"/>
          </p:nvPr>
        </p:nvSpPr>
        <p:spPr>
          <a:xfrm>
            <a:off x="0" y="0"/>
            <a:ext cx="2945659" cy="498056"/>
          </a:xfrm>
          <a:prstGeom prst="rect">
            <a:avLst/>
          </a:prstGeom>
        </p:spPr>
        <p:txBody>
          <a:bodyPr vert="horz" lIns="91440" tIns="45720" rIns="91440" bIns="45720" rtlCol="0"/>
          <a:lstStyle>
            <a:lvl1pPr algn="l">
              <a:defRPr sz="1200"/>
            </a:lvl1pPr>
          </a:lstStyle>
          <a:p>
            <a:endParaRPr lang="zh-TW" altLang="en-US"/>
          </a:p>
        </p:txBody>
      </p:sp>
      <p:sp>
        <p:nvSpPr>
          <p:cNvPr id="3" name="日期版面配置區 2"/>
          <p:cNvSpPr>
            <a:spLocks noGrp="1"/>
          </p:cNvSpPr>
          <p:nvPr>
            <p:ph type="dt" idx="1"/>
          </p:nvPr>
        </p:nvSpPr>
        <p:spPr>
          <a:xfrm>
            <a:off x="3850443" y="0"/>
            <a:ext cx="2945659" cy="498056"/>
          </a:xfrm>
          <a:prstGeom prst="rect">
            <a:avLst/>
          </a:prstGeom>
        </p:spPr>
        <p:txBody>
          <a:bodyPr vert="horz" lIns="91440" tIns="45720" rIns="91440" bIns="45720" rtlCol="0"/>
          <a:lstStyle>
            <a:lvl1pPr algn="r">
              <a:defRPr sz="1200"/>
            </a:lvl1pPr>
          </a:lstStyle>
          <a:p>
            <a:fld id="{53C1C2AF-8D71-47AF-99A4-C59C3F0FE092}" type="datetimeFigureOut">
              <a:rPr lang="zh-TW" altLang="en-US" smtClean="0"/>
              <a:t>2022/10/18</a:t>
            </a:fld>
            <a:endParaRPr lang="zh-TW" altLang="en-US"/>
          </a:p>
        </p:txBody>
      </p:sp>
      <p:sp>
        <p:nvSpPr>
          <p:cNvPr id="4" name="投影片圖像版面配置區 3"/>
          <p:cNvSpPr>
            <a:spLocks noGrp="1" noRot="1" noChangeAspect="1"/>
          </p:cNvSpPr>
          <p:nvPr>
            <p:ph type="sldImg" idx="2"/>
          </p:nvPr>
        </p:nvSpPr>
        <p:spPr>
          <a:xfrm>
            <a:off x="422275" y="1241425"/>
            <a:ext cx="5953125" cy="3349625"/>
          </a:xfrm>
          <a:prstGeom prst="rect">
            <a:avLst/>
          </a:prstGeom>
          <a:noFill/>
          <a:ln w="12700">
            <a:solidFill>
              <a:prstClr val="black"/>
            </a:solidFill>
          </a:ln>
        </p:spPr>
        <p:txBody>
          <a:bodyPr vert="horz" lIns="91440" tIns="45720" rIns="91440" bIns="45720" rtlCol="0" anchor="ctr"/>
          <a:lstStyle/>
          <a:p>
            <a:endParaRPr lang="zh-TW" altLang="en-US"/>
          </a:p>
        </p:txBody>
      </p:sp>
      <p:sp>
        <p:nvSpPr>
          <p:cNvPr id="5" name="備忘稿版面配置區 4"/>
          <p:cNvSpPr>
            <a:spLocks noGrp="1"/>
          </p:cNvSpPr>
          <p:nvPr>
            <p:ph type="body" sz="quarter" idx="3"/>
          </p:nvPr>
        </p:nvSpPr>
        <p:spPr>
          <a:xfrm>
            <a:off x="679768" y="4777194"/>
            <a:ext cx="5438140" cy="3908614"/>
          </a:xfrm>
          <a:prstGeom prst="rect">
            <a:avLst/>
          </a:prstGeom>
        </p:spPr>
        <p:txBody>
          <a:bodyPr vert="horz" lIns="91440" tIns="45720" rIns="91440" bIns="45720" rtlCol="0"/>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6" name="頁尾版面配置區 5"/>
          <p:cNvSpPr>
            <a:spLocks noGrp="1"/>
          </p:cNvSpPr>
          <p:nvPr>
            <p:ph type="ftr" sz="quarter" idx="4"/>
          </p:nvPr>
        </p:nvSpPr>
        <p:spPr>
          <a:xfrm>
            <a:off x="0" y="9428584"/>
            <a:ext cx="2945659" cy="498055"/>
          </a:xfrm>
          <a:prstGeom prst="rect">
            <a:avLst/>
          </a:prstGeom>
        </p:spPr>
        <p:txBody>
          <a:bodyPr vert="horz" lIns="91440" tIns="45720" rIns="91440" bIns="45720" rtlCol="0" anchor="b"/>
          <a:lstStyle>
            <a:lvl1pPr algn="l">
              <a:defRPr sz="1200"/>
            </a:lvl1pPr>
          </a:lstStyle>
          <a:p>
            <a:endParaRPr lang="zh-TW" altLang="en-US"/>
          </a:p>
        </p:txBody>
      </p:sp>
      <p:sp>
        <p:nvSpPr>
          <p:cNvPr id="7" name="投影片編號版面配置區 6"/>
          <p:cNvSpPr>
            <a:spLocks noGrp="1"/>
          </p:cNvSpPr>
          <p:nvPr>
            <p:ph type="sldNum" sz="quarter" idx="5"/>
          </p:nvPr>
        </p:nvSpPr>
        <p:spPr>
          <a:xfrm>
            <a:off x="3850443" y="9428584"/>
            <a:ext cx="2945659" cy="498055"/>
          </a:xfrm>
          <a:prstGeom prst="rect">
            <a:avLst/>
          </a:prstGeom>
        </p:spPr>
        <p:txBody>
          <a:bodyPr vert="horz" lIns="91440" tIns="45720" rIns="91440" bIns="45720" rtlCol="0" anchor="b"/>
          <a:lstStyle>
            <a:lvl1pPr algn="r">
              <a:defRPr sz="1200"/>
            </a:lvl1pPr>
          </a:lstStyle>
          <a:p>
            <a:fld id="{6D0E517C-3C61-4CB0-BF15-1B3F7EB16261}" type="slidenum">
              <a:rPr lang="zh-TW" altLang="en-US" smtClean="0"/>
              <a:t>‹#›</a:t>
            </a:fld>
            <a:endParaRPr lang="zh-TW" altLang="en-US"/>
          </a:p>
        </p:txBody>
      </p:sp>
    </p:spTree>
    <p:extLst>
      <p:ext uri="{BB962C8B-B14F-4D97-AF65-F5344CB8AC3E}">
        <p14:creationId xmlns:p14="http://schemas.microsoft.com/office/powerpoint/2010/main" val="95948824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a:p>
        </p:txBody>
      </p:sp>
      <p:sp>
        <p:nvSpPr>
          <p:cNvPr id="4" name="投影片編號版面配置區 3"/>
          <p:cNvSpPr>
            <a:spLocks noGrp="1"/>
          </p:cNvSpPr>
          <p:nvPr>
            <p:ph type="sldNum" sz="quarter" idx="10"/>
          </p:nvPr>
        </p:nvSpPr>
        <p:spPr/>
        <p:txBody>
          <a:bodyPr/>
          <a:lstStyle/>
          <a:p>
            <a:fld id="{6D0E517C-3C61-4CB0-BF15-1B3F7EB16261}" type="slidenum">
              <a:rPr lang="zh-TW" altLang="en-US" smtClean="0"/>
              <a:t>1</a:t>
            </a:fld>
            <a:endParaRPr lang="zh-TW" altLang="en-US"/>
          </a:p>
        </p:txBody>
      </p:sp>
    </p:spTree>
    <p:extLst>
      <p:ext uri="{BB962C8B-B14F-4D97-AF65-F5344CB8AC3E}">
        <p14:creationId xmlns:p14="http://schemas.microsoft.com/office/powerpoint/2010/main" val="43703883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a:p>
        </p:txBody>
      </p:sp>
      <p:sp>
        <p:nvSpPr>
          <p:cNvPr id="4" name="投影片編號版面配置區 3"/>
          <p:cNvSpPr>
            <a:spLocks noGrp="1"/>
          </p:cNvSpPr>
          <p:nvPr>
            <p:ph type="sldNum" sz="quarter" idx="10"/>
          </p:nvPr>
        </p:nvSpPr>
        <p:spPr/>
        <p:txBody>
          <a:bodyPr/>
          <a:lstStyle/>
          <a:p>
            <a:fld id="{6D0E517C-3C61-4CB0-BF15-1B3F7EB16261}" type="slidenum">
              <a:rPr lang="zh-TW" altLang="en-US" smtClean="0"/>
              <a:t>12</a:t>
            </a:fld>
            <a:endParaRPr lang="zh-TW" altLang="en-US"/>
          </a:p>
        </p:txBody>
      </p:sp>
    </p:spTree>
    <p:extLst>
      <p:ext uri="{BB962C8B-B14F-4D97-AF65-F5344CB8AC3E}">
        <p14:creationId xmlns:p14="http://schemas.microsoft.com/office/powerpoint/2010/main" val="391409471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a:p>
        </p:txBody>
      </p:sp>
      <p:sp>
        <p:nvSpPr>
          <p:cNvPr id="4" name="投影片編號版面配置區 3"/>
          <p:cNvSpPr>
            <a:spLocks noGrp="1"/>
          </p:cNvSpPr>
          <p:nvPr>
            <p:ph type="sldNum" sz="quarter" idx="10"/>
          </p:nvPr>
        </p:nvSpPr>
        <p:spPr/>
        <p:txBody>
          <a:bodyPr/>
          <a:lstStyle/>
          <a:p>
            <a:fld id="{6D0E517C-3C61-4CB0-BF15-1B3F7EB16261}" type="slidenum">
              <a:rPr lang="zh-TW" altLang="en-US" smtClean="0"/>
              <a:t>13</a:t>
            </a:fld>
            <a:endParaRPr lang="zh-TW" altLang="en-US"/>
          </a:p>
        </p:txBody>
      </p:sp>
    </p:spTree>
    <p:extLst>
      <p:ext uri="{BB962C8B-B14F-4D97-AF65-F5344CB8AC3E}">
        <p14:creationId xmlns:p14="http://schemas.microsoft.com/office/powerpoint/2010/main" val="15252656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a:p>
        </p:txBody>
      </p:sp>
      <p:sp>
        <p:nvSpPr>
          <p:cNvPr id="4" name="投影片編號版面配置區 3"/>
          <p:cNvSpPr>
            <a:spLocks noGrp="1"/>
          </p:cNvSpPr>
          <p:nvPr>
            <p:ph type="sldNum" sz="quarter" idx="10"/>
          </p:nvPr>
        </p:nvSpPr>
        <p:spPr/>
        <p:txBody>
          <a:bodyPr/>
          <a:lstStyle/>
          <a:p>
            <a:fld id="{6D0E517C-3C61-4CB0-BF15-1B3F7EB16261}" type="slidenum">
              <a:rPr lang="zh-TW" altLang="en-US" smtClean="0"/>
              <a:t>14</a:t>
            </a:fld>
            <a:endParaRPr lang="zh-TW" altLang="en-US"/>
          </a:p>
        </p:txBody>
      </p:sp>
    </p:spTree>
    <p:extLst>
      <p:ext uri="{BB962C8B-B14F-4D97-AF65-F5344CB8AC3E}">
        <p14:creationId xmlns:p14="http://schemas.microsoft.com/office/powerpoint/2010/main" val="152770917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a:p>
        </p:txBody>
      </p:sp>
      <p:sp>
        <p:nvSpPr>
          <p:cNvPr id="4" name="投影片編號版面配置區 3"/>
          <p:cNvSpPr>
            <a:spLocks noGrp="1"/>
          </p:cNvSpPr>
          <p:nvPr>
            <p:ph type="sldNum" sz="quarter" idx="10"/>
          </p:nvPr>
        </p:nvSpPr>
        <p:spPr/>
        <p:txBody>
          <a:bodyPr/>
          <a:lstStyle/>
          <a:p>
            <a:fld id="{6D0E517C-3C61-4CB0-BF15-1B3F7EB16261}" type="slidenum">
              <a:rPr lang="zh-TW" altLang="en-US" smtClean="0"/>
              <a:t>16</a:t>
            </a:fld>
            <a:endParaRPr lang="zh-TW" altLang="en-US"/>
          </a:p>
        </p:txBody>
      </p:sp>
    </p:spTree>
    <p:extLst>
      <p:ext uri="{BB962C8B-B14F-4D97-AF65-F5344CB8AC3E}">
        <p14:creationId xmlns:p14="http://schemas.microsoft.com/office/powerpoint/2010/main" val="367452335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a:p>
        </p:txBody>
      </p:sp>
      <p:sp>
        <p:nvSpPr>
          <p:cNvPr id="4" name="投影片編號版面配置區 3"/>
          <p:cNvSpPr>
            <a:spLocks noGrp="1"/>
          </p:cNvSpPr>
          <p:nvPr>
            <p:ph type="sldNum" sz="quarter" idx="10"/>
          </p:nvPr>
        </p:nvSpPr>
        <p:spPr/>
        <p:txBody>
          <a:bodyPr/>
          <a:lstStyle/>
          <a:p>
            <a:fld id="{6D0E517C-3C61-4CB0-BF15-1B3F7EB16261}" type="slidenum">
              <a:rPr lang="zh-TW" altLang="en-US" smtClean="0"/>
              <a:t>21</a:t>
            </a:fld>
            <a:endParaRPr lang="zh-TW" altLang="en-US"/>
          </a:p>
        </p:txBody>
      </p:sp>
    </p:spTree>
    <p:extLst>
      <p:ext uri="{BB962C8B-B14F-4D97-AF65-F5344CB8AC3E}">
        <p14:creationId xmlns:p14="http://schemas.microsoft.com/office/powerpoint/2010/main" val="295788906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a:p>
        </p:txBody>
      </p:sp>
      <p:sp>
        <p:nvSpPr>
          <p:cNvPr id="4" name="投影片編號版面配置區 3"/>
          <p:cNvSpPr>
            <a:spLocks noGrp="1"/>
          </p:cNvSpPr>
          <p:nvPr>
            <p:ph type="sldNum" sz="quarter" idx="10"/>
          </p:nvPr>
        </p:nvSpPr>
        <p:spPr/>
        <p:txBody>
          <a:bodyPr/>
          <a:lstStyle/>
          <a:p>
            <a:fld id="{6D0E517C-3C61-4CB0-BF15-1B3F7EB16261}" type="slidenum">
              <a:rPr lang="zh-TW" altLang="en-US" smtClean="0"/>
              <a:t>22</a:t>
            </a:fld>
            <a:endParaRPr lang="zh-TW" altLang="en-US"/>
          </a:p>
        </p:txBody>
      </p:sp>
    </p:spTree>
    <p:extLst>
      <p:ext uri="{BB962C8B-B14F-4D97-AF65-F5344CB8AC3E}">
        <p14:creationId xmlns:p14="http://schemas.microsoft.com/office/powerpoint/2010/main" val="2092952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a:p>
        </p:txBody>
      </p:sp>
      <p:sp>
        <p:nvSpPr>
          <p:cNvPr id="4" name="投影片編號版面配置區 3"/>
          <p:cNvSpPr>
            <a:spLocks noGrp="1"/>
          </p:cNvSpPr>
          <p:nvPr>
            <p:ph type="sldNum" sz="quarter" idx="10"/>
          </p:nvPr>
        </p:nvSpPr>
        <p:spPr/>
        <p:txBody>
          <a:bodyPr/>
          <a:lstStyle/>
          <a:p>
            <a:fld id="{6D0E517C-3C61-4CB0-BF15-1B3F7EB16261}" type="slidenum">
              <a:rPr lang="zh-TW" altLang="en-US" smtClean="0"/>
              <a:t>23</a:t>
            </a:fld>
            <a:endParaRPr lang="zh-TW" altLang="en-US"/>
          </a:p>
        </p:txBody>
      </p:sp>
    </p:spTree>
    <p:extLst>
      <p:ext uri="{BB962C8B-B14F-4D97-AF65-F5344CB8AC3E}">
        <p14:creationId xmlns:p14="http://schemas.microsoft.com/office/powerpoint/2010/main" val="334745428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a:p>
        </p:txBody>
      </p:sp>
      <p:sp>
        <p:nvSpPr>
          <p:cNvPr id="4" name="投影片編號版面配置區 3"/>
          <p:cNvSpPr>
            <a:spLocks noGrp="1"/>
          </p:cNvSpPr>
          <p:nvPr>
            <p:ph type="sldNum" sz="quarter" idx="10"/>
          </p:nvPr>
        </p:nvSpPr>
        <p:spPr/>
        <p:txBody>
          <a:bodyPr/>
          <a:lstStyle/>
          <a:p>
            <a:fld id="{6D0E517C-3C61-4CB0-BF15-1B3F7EB16261}" type="slidenum">
              <a:rPr lang="zh-TW" altLang="en-US" smtClean="0"/>
              <a:t>25</a:t>
            </a:fld>
            <a:endParaRPr lang="zh-TW" altLang="en-US"/>
          </a:p>
        </p:txBody>
      </p:sp>
    </p:spTree>
    <p:extLst>
      <p:ext uri="{BB962C8B-B14F-4D97-AF65-F5344CB8AC3E}">
        <p14:creationId xmlns:p14="http://schemas.microsoft.com/office/powerpoint/2010/main" val="381675686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a:p>
        </p:txBody>
      </p:sp>
      <p:sp>
        <p:nvSpPr>
          <p:cNvPr id="4" name="投影片編號版面配置區 3"/>
          <p:cNvSpPr>
            <a:spLocks noGrp="1"/>
          </p:cNvSpPr>
          <p:nvPr>
            <p:ph type="sldNum" sz="quarter" idx="10"/>
          </p:nvPr>
        </p:nvSpPr>
        <p:spPr/>
        <p:txBody>
          <a:bodyPr/>
          <a:lstStyle/>
          <a:p>
            <a:fld id="{6D0E517C-3C61-4CB0-BF15-1B3F7EB16261}" type="slidenum">
              <a:rPr lang="zh-TW" altLang="en-US" smtClean="0"/>
              <a:t>26</a:t>
            </a:fld>
            <a:endParaRPr lang="zh-TW" altLang="en-US"/>
          </a:p>
        </p:txBody>
      </p:sp>
    </p:spTree>
    <p:extLst>
      <p:ext uri="{BB962C8B-B14F-4D97-AF65-F5344CB8AC3E}">
        <p14:creationId xmlns:p14="http://schemas.microsoft.com/office/powerpoint/2010/main" val="429041684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a:p>
        </p:txBody>
      </p:sp>
      <p:sp>
        <p:nvSpPr>
          <p:cNvPr id="4" name="投影片編號版面配置區 3"/>
          <p:cNvSpPr>
            <a:spLocks noGrp="1"/>
          </p:cNvSpPr>
          <p:nvPr>
            <p:ph type="sldNum" sz="quarter" idx="10"/>
          </p:nvPr>
        </p:nvSpPr>
        <p:spPr/>
        <p:txBody>
          <a:bodyPr/>
          <a:lstStyle/>
          <a:p>
            <a:fld id="{6D0E517C-3C61-4CB0-BF15-1B3F7EB16261}" type="slidenum">
              <a:rPr lang="zh-TW" altLang="en-US" smtClean="0"/>
              <a:t>27</a:t>
            </a:fld>
            <a:endParaRPr lang="zh-TW" altLang="en-US"/>
          </a:p>
        </p:txBody>
      </p:sp>
    </p:spTree>
    <p:extLst>
      <p:ext uri="{BB962C8B-B14F-4D97-AF65-F5344CB8AC3E}">
        <p14:creationId xmlns:p14="http://schemas.microsoft.com/office/powerpoint/2010/main" val="388323113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a:p>
        </p:txBody>
      </p:sp>
      <p:sp>
        <p:nvSpPr>
          <p:cNvPr id="4" name="投影片編號版面配置區 3"/>
          <p:cNvSpPr>
            <a:spLocks noGrp="1"/>
          </p:cNvSpPr>
          <p:nvPr>
            <p:ph type="sldNum" sz="quarter" idx="10"/>
          </p:nvPr>
        </p:nvSpPr>
        <p:spPr/>
        <p:txBody>
          <a:bodyPr/>
          <a:lstStyle/>
          <a:p>
            <a:fld id="{6D0E517C-3C61-4CB0-BF15-1B3F7EB16261}" type="slidenum">
              <a:rPr lang="zh-TW" altLang="en-US" smtClean="0"/>
              <a:t>2</a:t>
            </a:fld>
            <a:endParaRPr lang="zh-TW" altLang="en-US"/>
          </a:p>
        </p:txBody>
      </p:sp>
    </p:spTree>
    <p:extLst>
      <p:ext uri="{BB962C8B-B14F-4D97-AF65-F5344CB8AC3E}">
        <p14:creationId xmlns:p14="http://schemas.microsoft.com/office/powerpoint/2010/main" val="130620727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a:p>
        </p:txBody>
      </p:sp>
      <p:sp>
        <p:nvSpPr>
          <p:cNvPr id="4" name="投影片編號版面配置區 3"/>
          <p:cNvSpPr>
            <a:spLocks noGrp="1"/>
          </p:cNvSpPr>
          <p:nvPr>
            <p:ph type="sldNum" sz="quarter" idx="10"/>
          </p:nvPr>
        </p:nvSpPr>
        <p:spPr/>
        <p:txBody>
          <a:bodyPr/>
          <a:lstStyle/>
          <a:p>
            <a:fld id="{6D0E517C-3C61-4CB0-BF15-1B3F7EB16261}" type="slidenum">
              <a:rPr lang="zh-TW" altLang="en-US" smtClean="0"/>
              <a:t>30</a:t>
            </a:fld>
            <a:endParaRPr lang="zh-TW" altLang="en-US"/>
          </a:p>
        </p:txBody>
      </p:sp>
    </p:spTree>
    <p:extLst>
      <p:ext uri="{BB962C8B-B14F-4D97-AF65-F5344CB8AC3E}">
        <p14:creationId xmlns:p14="http://schemas.microsoft.com/office/powerpoint/2010/main" val="230392478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a:p>
        </p:txBody>
      </p:sp>
      <p:sp>
        <p:nvSpPr>
          <p:cNvPr id="4" name="投影片編號版面配置區 3"/>
          <p:cNvSpPr>
            <a:spLocks noGrp="1"/>
          </p:cNvSpPr>
          <p:nvPr>
            <p:ph type="sldNum" sz="quarter" idx="10"/>
          </p:nvPr>
        </p:nvSpPr>
        <p:spPr/>
        <p:txBody>
          <a:bodyPr/>
          <a:lstStyle/>
          <a:p>
            <a:fld id="{6D0E517C-3C61-4CB0-BF15-1B3F7EB16261}" type="slidenum">
              <a:rPr lang="zh-TW" altLang="en-US" smtClean="0"/>
              <a:t>31</a:t>
            </a:fld>
            <a:endParaRPr lang="zh-TW" altLang="en-US"/>
          </a:p>
        </p:txBody>
      </p:sp>
    </p:spTree>
    <p:extLst>
      <p:ext uri="{BB962C8B-B14F-4D97-AF65-F5344CB8AC3E}">
        <p14:creationId xmlns:p14="http://schemas.microsoft.com/office/powerpoint/2010/main" val="128276388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a:p>
        </p:txBody>
      </p:sp>
      <p:sp>
        <p:nvSpPr>
          <p:cNvPr id="4" name="投影片編號版面配置區 3"/>
          <p:cNvSpPr>
            <a:spLocks noGrp="1"/>
          </p:cNvSpPr>
          <p:nvPr>
            <p:ph type="sldNum" sz="quarter" idx="10"/>
          </p:nvPr>
        </p:nvSpPr>
        <p:spPr/>
        <p:txBody>
          <a:bodyPr/>
          <a:lstStyle/>
          <a:p>
            <a:fld id="{6D0E517C-3C61-4CB0-BF15-1B3F7EB16261}" type="slidenum">
              <a:rPr lang="zh-TW" altLang="en-US" smtClean="0"/>
              <a:t>32</a:t>
            </a:fld>
            <a:endParaRPr lang="zh-TW" altLang="en-US"/>
          </a:p>
        </p:txBody>
      </p:sp>
    </p:spTree>
    <p:extLst>
      <p:ext uri="{BB962C8B-B14F-4D97-AF65-F5344CB8AC3E}">
        <p14:creationId xmlns:p14="http://schemas.microsoft.com/office/powerpoint/2010/main" val="122811898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a:p>
        </p:txBody>
      </p:sp>
      <p:sp>
        <p:nvSpPr>
          <p:cNvPr id="4" name="投影片編號版面配置區 3"/>
          <p:cNvSpPr>
            <a:spLocks noGrp="1"/>
          </p:cNvSpPr>
          <p:nvPr>
            <p:ph type="sldNum" sz="quarter" idx="10"/>
          </p:nvPr>
        </p:nvSpPr>
        <p:spPr/>
        <p:txBody>
          <a:bodyPr/>
          <a:lstStyle/>
          <a:p>
            <a:fld id="{6D0E517C-3C61-4CB0-BF15-1B3F7EB16261}" type="slidenum">
              <a:rPr lang="zh-TW" altLang="en-US" smtClean="0"/>
              <a:t>33</a:t>
            </a:fld>
            <a:endParaRPr lang="zh-TW" altLang="en-US"/>
          </a:p>
        </p:txBody>
      </p:sp>
    </p:spTree>
    <p:extLst>
      <p:ext uri="{BB962C8B-B14F-4D97-AF65-F5344CB8AC3E}">
        <p14:creationId xmlns:p14="http://schemas.microsoft.com/office/powerpoint/2010/main" val="19838787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a:p>
        </p:txBody>
      </p:sp>
      <p:sp>
        <p:nvSpPr>
          <p:cNvPr id="4" name="投影片編號版面配置區 3"/>
          <p:cNvSpPr>
            <a:spLocks noGrp="1"/>
          </p:cNvSpPr>
          <p:nvPr>
            <p:ph type="sldNum" sz="quarter" idx="10"/>
          </p:nvPr>
        </p:nvSpPr>
        <p:spPr/>
        <p:txBody>
          <a:bodyPr/>
          <a:lstStyle/>
          <a:p>
            <a:fld id="{6D0E517C-3C61-4CB0-BF15-1B3F7EB16261}" type="slidenum">
              <a:rPr lang="zh-TW" altLang="en-US" smtClean="0"/>
              <a:t>34</a:t>
            </a:fld>
            <a:endParaRPr lang="zh-TW" altLang="en-US"/>
          </a:p>
        </p:txBody>
      </p:sp>
    </p:spTree>
    <p:extLst>
      <p:ext uri="{BB962C8B-B14F-4D97-AF65-F5344CB8AC3E}">
        <p14:creationId xmlns:p14="http://schemas.microsoft.com/office/powerpoint/2010/main" val="272780360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a:p>
        </p:txBody>
      </p:sp>
      <p:sp>
        <p:nvSpPr>
          <p:cNvPr id="4" name="投影片編號版面配置區 3"/>
          <p:cNvSpPr>
            <a:spLocks noGrp="1"/>
          </p:cNvSpPr>
          <p:nvPr>
            <p:ph type="sldNum" sz="quarter" idx="10"/>
          </p:nvPr>
        </p:nvSpPr>
        <p:spPr/>
        <p:txBody>
          <a:bodyPr/>
          <a:lstStyle/>
          <a:p>
            <a:fld id="{6D0E517C-3C61-4CB0-BF15-1B3F7EB16261}" type="slidenum">
              <a:rPr lang="zh-TW" altLang="en-US" smtClean="0"/>
              <a:t>35</a:t>
            </a:fld>
            <a:endParaRPr lang="zh-TW" altLang="en-US"/>
          </a:p>
        </p:txBody>
      </p:sp>
    </p:spTree>
    <p:extLst>
      <p:ext uri="{BB962C8B-B14F-4D97-AF65-F5344CB8AC3E}">
        <p14:creationId xmlns:p14="http://schemas.microsoft.com/office/powerpoint/2010/main" val="193508374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a:p>
        </p:txBody>
      </p:sp>
      <p:sp>
        <p:nvSpPr>
          <p:cNvPr id="4" name="投影片編號版面配置區 3"/>
          <p:cNvSpPr>
            <a:spLocks noGrp="1"/>
          </p:cNvSpPr>
          <p:nvPr>
            <p:ph type="sldNum" sz="quarter" idx="10"/>
          </p:nvPr>
        </p:nvSpPr>
        <p:spPr/>
        <p:txBody>
          <a:bodyPr/>
          <a:lstStyle/>
          <a:p>
            <a:fld id="{6D0E517C-3C61-4CB0-BF15-1B3F7EB16261}" type="slidenum">
              <a:rPr lang="zh-TW" altLang="en-US" smtClean="0"/>
              <a:t>36</a:t>
            </a:fld>
            <a:endParaRPr lang="zh-TW" altLang="en-US"/>
          </a:p>
        </p:txBody>
      </p:sp>
    </p:spTree>
    <p:extLst>
      <p:ext uri="{BB962C8B-B14F-4D97-AF65-F5344CB8AC3E}">
        <p14:creationId xmlns:p14="http://schemas.microsoft.com/office/powerpoint/2010/main" val="2582045058"/>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a:p>
        </p:txBody>
      </p:sp>
      <p:sp>
        <p:nvSpPr>
          <p:cNvPr id="4" name="投影片編號版面配置區 3"/>
          <p:cNvSpPr>
            <a:spLocks noGrp="1"/>
          </p:cNvSpPr>
          <p:nvPr>
            <p:ph type="sldNum" sz="quarter" idx="10"/>
          </p:nvPr>
        </p:nvSpPr>
        <p:spPr/>
        <p:txBody>
          <a:bodyPr/>
          <a:lstStyle/>
          <a:p>
            <a:fld id="{6D0E517C-3C61-4CB0-BF15-1B3F7EB16261}" type="slidenum">
              <a:rPr lang="zh-TW" altLang="en-US" smtClean="0"/>
              <a:t>37</a:t>
            </a:fld>
            <a:endParaRPr lang="zh-TW" altLang="en-US"/>
          </a:p>
        </p:txBody>
      </p:sp>
    </p:spTree>
    <p:extLst>
      <p:ext uri="{BB962C8B-B14F-4D97-AF65-F5344CB8AC3E}">
        <p14:creationId xmlns:p14="http://schemas.microsoft.com/office/powerpoint/2010/main" val="2904798006"/>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a:p>
        </p:txBody>
      </p:sp>
      <p:sp>
        <p:nvSpPr>
          <p:cNvPr id="4" name="投影片編號版面配置區 3"/>
          <p:cNvSpPr>
            <a:spLocks noGrp="1"/>
          </p:cNvSpPr>
          <p:nvPr>
            <p:ph type="sldNum" sz="quarter" idx="10"/>
          </p:nvPr>
        </p:nvSpPr>
        <p:spPr/>
        <p:txBody>
          <a:bodyPr/>
          <a:lstStyle/>
          <a:p>
            <a:fld id="{6D0E517C-3C61-4CB0-BF15-1B3F7EB16261}" type="slidenum">
              <a:rPr lang="zh-TW" altLang="en-US" smtClean="0"/>
              <a:t>38</a:t>
            </a:fld>
            <a:endParaRPr lang="zh-TW" altLang="en-US"/>
          </a:p>
        </p:txBody>
      </p:sp>
    </p:spTree>
    <p:extLst>
      <p:ext uri="{BB962C8B-B14F-4D97-AF65-F5344CB8AC3E}">
        <p14:creationId xmlns:p14="http://schemas.microsoft.com/office/powerpoint/2010/main" val="3865381325"/>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a:p>
        </p:txBody>
      </p:sp>
      <p:sp>
        <p:nvSpPr>
          <p:cNvPr id="4" name="投影片編號版面配置區 3"/>
          <p:cNvSpPr>
            <a:spLocks noGrp="1"/>
          </p:cNvSpPr>
          <p:nvPr>
            <p:ph type="sldNum" sz="quarter" idx="10"/>
          </p:nvPr>
        </p:nvSpPr>
        <p:spPr/>
        <p:txBody>
          <a:bodyPr/>
          <a:lstStyle/>
          <a:p>
            <a:fld id="{6D0E517C-3C61-4CB0-BF15-1B3F7EB16261}" type="slidenum">
              <a:rPr lang="zh-TW" altLang="en-US" smtClean="0"/>
              <a:t>39</a:t>
            </a:fld>
            <a:endParaRPr lang="zh-TW" altLang="en-US"/>
          </a:p>
        </p:txBody>
      </p:sp>
    </p:spTree>
    <p:extLst>
      <p:ext uri="{BB962C8B-B14F-4D97-AF65-F5344CB8AC3E}">
        <p14:creationId xmlns:p14="http://schemas.microsoft.com/office/powerpoint/2010/main" val="254972876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dirty="0"/>
          </a:p>
        </p:txBody>
      </p:sp>
      <p:sp>
        <p:nvSpPr>
          <p:cNvPr id="4" name="投影片編號版面配置區 3"/>
          <p:cNvSpPr>
            <a:spLocks noGrp="1"/>
          </p:cNvSpPr>
          <p:nvPr>
            <p:ph type="sldNum" sz="quarter" idx="10"/>
          </p:nvPr>
        </p:nvSpPr>
        <p:spPr/>
        <p:txBody>
          <a:bodyPr/>
          <a:lstStyle/>
          <a:p>
            <a:fld id="{6D0E517C-3C61-4CB0-BF15-1B3F7EB16261}" type="slidenum">
              <a:rPr lang="zh-TW" altLang="en-US" smtClean="0"/>
              <a:t>3</a:t>
            </a:fld>
            <a:endParaRPr lang="zh-TW" altLang="en-US"/>
          </a:p>
        </p:txBody>
      </p:sp>
    </p:spTree>
    <p:extLst>
      <p:ext uri="{BB962C8B-B14F-4D97-AF65-F5344CB8AC3E}">
        <p14:creationId xmlns:p14="http://schemas.microsoft.com/office/powerpoint/2010/main" val="2376646092"/>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a:p>
        </p:txBody>
      </p:sp>
      <p:sp>
        <p:nvSpPr>
          <p:cNvPr id="4" name="投影片編號版面配置區 3"/>
          <p:cNvSpPr>
            <a:spLocks noGrp="1"/>
          </p:cNvSpPr>
          <p:nvPr>
            <p:ph type="sldNum" sz="quarter" idx="10"/>
          </p:nvPr>
        </p:nvSpPr>
        <p:spPr/>
        <p:txBody>
          <a:bodyPr/>
          <a:lstStyle/>
          <a:p>
            <a:fld id="{6D0E517C-3C61-4CB0-BF15-1B3F7EB16261}" type="slidenum">
              <a:rPr lang="zh-TW" altLang="en-US" smtClean="0"/>
              <a:t>40</a:t>
            </a:fld>
            <a:endParaRPr lang="zh-TW" altLang="en-US"/>
          </a:p>
        </p:txBody>
      </p:sp>
    </p:spTree>
    <p:extLst>
      <p:ext uri="{BB962C8B-B14F-4D97-AF65-F5344CB8AC3E}">
        <p14:creationId xmlns:p14="http://schemas.microsoft.com/office/powerpoint/2010/main" val="2523529121"/>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a:p>
        </p:txBody>
      </p:sp>
      <p:sp>
        <p:nvSpPr>
          <p:cNvPr id="4" name="投影片編號版面配置區 3"/>
          <p:cNvSpPr>
            <a:spLocks noGrp="1"/>
          </p:cNvSpPr>
          <p:nvPr>
            <p:ph type="sldNum" sz="quarter" idx="10"/>
          </p:nvPr>
        </p:nvSpPr>
        <p:spPr/>
        <p:txBody>
          <a:bodyPr/>
          <a:lstStyle/>
          <a:p>
            <a:fld id="{6D0E517C-3C61-4CB0-BF15-1B3F7EB16261}" type="slidenum">
              <a:rPr lang="zh-TW" altLang="en-US" smtClean="0"/>
              <a:t>41</a:t>
            </a:fld>
            <a:endParaRPr lang="zh-TW" altLang="en-US"/>
          </a:p>
        </p:txBody>
      </p:sp>
    </p:spTree>
    <p:extLst>
      <p:ext uri="{BB962C8B-B14F-4D97-AF65-F5344CB8AC3E}">
        <p14:creationId xmlns:p14="http://schemas.microsoft.com/office/powerpoint/2010/main" val="2801468242"/>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a:p>
        </p:txBody>
      </p:sp>
      <p:sp>
        <p:nvSpPr>
          <p:cNvPr id="4" name="投影片編號版面配置區 3"/>
          <p:cNvSpPr>
            <a:spLocks noGrp="1"/>
          </p:cNvSpPr>
          <p:nvPr>
            <p:ph type="sldNum" sz="quarter" idx="10"/>
          </p:nvPr>
        </p:nvSpPr>
        <p:spPr/>
        <p:txBody>
          <a:bodyPr/>
          <a:lstStyle/>
          <a:p>
            <a:fld id="{6D0E517C-3C61-4CB0-BF15-1B3F7EB16261}" type="slidenum">
              <a:rPr lang="zh-TW" altLang="en-US" smtClean="0"/>
              <a:t>42</a:t>
            </a:fld>
            <a:endParaRPr lang="zh-TW" altLang="en-US"/>
          </a:p>
        </p:txBody>
      </p:sp>
    </p:spTree>
    <p:extLst>
      <p:ext uri="{BB962C8B-B14F-4D97-AF65-F5344CB8AC3E}">
        <p14:creationId xmlns:p14="http://schemas.microsoft.com/office/powerpoint/2010/main" val="2123863782"/>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a:p>
        </p:txBody>
      </p:sp>
      <p:sp>
        <p:nvSpPr>
          <p:cNvPr id="4" name="投影片編號版面配置區 3"/>
          <p:cNvSpPr>
            <a:spLocks noGrp="1"/>
          </p:cNvSpPr>
          <p:nvPr>
            <p:ph type="sldNum" sz="quarter" idx="10"/>
          </p:nvPr>
        </p:nvSpPr>
        <p:spPr/>
        <p:txBody>
          <a:bodyPr/>
          <a:lstStyle/>
          <a:p>
            <a:fld id="{6D0E517C-3C61-4CB0-BF15-1B3F7EB16261}" type="slidenum">
              <a:rPr lang="zh-TW" altLang="en-US" smtClean="0"/>
              <a:t>43</a:t>
            </a:fld>
            <a:endParaRPr lang="zh-TW" altLang="en-US"/>
          </a:p>
        </p:txBody>
      </p:sp>
    </p:spTree>
    <p:extLst>
      <p:ext uri="{BB962C8B-B14F-4D97-AF65-F5344CB8AC3E}">
        <p14:creationId xmlns:p14="http://schemas.microsoft.com/office/powerpoint/2010/main" val="359228458"/>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a:p>
        </p:txBody>
      </p:sp>
      <p:sp>
        <p:nvSpPr>
          <p:cNvPr id="4" name="投影片編號版面配置區 3"/>
          <p:cNvSpPr>
            <a:spLocks noGrp="1"/>
          </p:cNvSpPr>
          <p:nvPr>
            <p:ph type="sldNum" sz="quarter" idx="10"/>
          </p:nvPr>
        </p:nvSpPr>
        <p:spPr/>
        <p:txBody>
          <a:bodyPr/>
          <a:lstStyle/>
          <a:p>
            <a:fld id="{6D0E517C-3C61-4CB0-BF15-1B3F7EB16261}" type="slidenum">
              <a:rPr lang="zh-TW" altLang="en-US" smtClean="0"/>
              <a:t>44</a:t>
            </a:fld>
            <a:endParaRPr lang="zh-TW" altLang="en-US"/>
          </a:p>
        </p:txBody>
      </p:sp>
    </p:spTree>
    <p:extLst>
      <p:ext uri="{BB962C8B-B14F-4D97-AF65-F5344CB8AC3E}">
        <p14:creationId xmlns:p14="http://schemas.microsoft.com/office/powerpoint/2010/main" val="368168726"/>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a:p>
        </p:txBody>
      </p:sp>
      <p:sp>
        <p:nvSpPr>
          <p:cNvPr id="4" name="投影片編號版面配置區 3"/>
          <p:cNvSpPr>
            <a:spLocks noGrp="1"/>
          </p:cNvSpPr>
          <p:nvPr>
            <p:ph type="sldNum" sz="quarter" idx="10"/>
          </p:nvPr>
        </p:nvSpPr>
        <p:spPr/>
        <p:txBody>
          <a:bodyPr/>
          <a:lstStyle/>
          <a:p>
            <a:fld id="{6D0E517C-3C61-4CB0-BF15-1B3F7EB16261}" type="slidenum">
              <a:rPr lang="zh-TW" altLang="en-US" smtClean="0"/>
              <a:t>45</a:t>
            </a:fld>
            <a:endParaRPr lang="zh-TW" altLang="en-US"/>
          </a:p>
        </p:txBody>
      </p:sp>
    </p:spTree>
    <p:extLst>
      <p:ext uri="{BB962C8B-B14F-4D97-AF65-F5344CB8AC3E}">
        <p14:creationId xmlns:p14="http://schemas.microsoft.com/office/powerpoint/2010/main" val="2302108058"/>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a:p>
        </p:txBody>
      </p:sp>
      <p:sp>
        <p:nvSpPr>
          <p:cNvPr id="4" name="投影片編號版面配置區 3"/>
          <p:cNvSpPr>
            <a:spLocks noGrp="1"/>
          </p:cNvSpPr>
          <p:nvPr>
            <p:ph type="sldNum" sz="quarter" idx="10"/>
          </p:nvPr>
        </p:nvSpPr>
        <p:spPr/>
        <p:txBody>
          <a:bodyPr/>
          <a:lstStyle/>
          <a:p>
            <a:fld id="{6D0E517C-3C61-4CB0-BF15-1B3F7EB16261}" type="slidenum">
              <a:rPr lang="zh-TW" altLang="en-US" smtClean="0"/>
              <a:t>46</a:t>
            </a:fld>
            <a:endParaRPr lang="zh-TW" altLang="en-US"/>
          </a:p>
        </p:txBody>
      </p:sp>
    </p:spTree>
    <p:extLst>
      <p:ext uri="{BB962C8B-B14F-4D97-AF65-F5344CB8AC3E}">
        <p14:creationId xmlns:p14="http://schemas.microsoft.com/office/powerpoint/2010/main" val="900063168"/>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dirty="0"/>
          </a:p>
        </p:txBody>
      </p:sp>
      <p:sp>
        <p:nvSpPr>
          <p:cNvPr id="4" name="投影片編號版面配置區 3"/>
          <p:cNvSpPr>
            <a:spLocks noGrp="1"/>
          </p:cNvSpPr>
          <p:nvPr>
            <p:ph type="sldNum" sz="quarter" idx="10"/>
          </p:nvPr>
        </p:nvSpPr>
        <p:spPr/>
        <p:txBody>
          <a:bodyPr/>
          <a:lstStyle/>
          <a:p>
            <a:fld id="{6D0E517C-3C61-4CB0-BF15-1B3F7EB16261}" type="slidenum">
              <a:rPr lang="zh-TW" altLang="en-US" smtClean="0"/>
              <a:t>47</a:t>
            </a:fld>
            <a:endParaRPr lang="zh-TW" altLang="en-US"/>
          </a:p>
        </p:txBody>
      </p:sp>
    </p:spTree>
    <p:extLst>
      <p:ext uri="{BB962C8B-B14F-4D97-AF65-F5344CB8AC3E}">
        <p14:creationId xmlns:p14="http://schemas.microsoft.com/office/powerpoint/2010/main" val="2709002989"/>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a:p>
        </p:txBody>
      </p:sp>
      <p:sp>
        <p:nvSpPr>
          <p:cNvPr id="4" name="投影片編號版面配置區 3"/>
          <p:cNvSpPr>
            <a:spLocks noGrp="1"/>
          </p:cNvSpPr>
          <p:nvPr>
            <p:ph type="sldNum" sz="quarter" idx="10"/>
          </p:nvPr>
        </p:nvSpPr>
        <p:spPr/>
        <p:txBody>
          <a:bodyPr/>
          <a:lstStyle/>
          <a:p>
            <a:fld id="{6D0E517C-3C61-4CB0-BF15-1B3F7EB16261}" type="slidenum">
              <a:rPr lang="zh-TW" altLang="en-US" smtClean="0"/>
              <a:t>48</a:t>
            </a:fld>
            <a:endParaRPr lang="zh-TW" altLang="en-US"/>
          </a:p>
        </p:txBody>
      </p:sp>
    </p:spTree>
    <p:extLst>
      <p:ext uri="{BB962C8B-B14F-4D97-AF65-F5344CB8AC3E}">
        <p14:creationId xmlns:p14="http://schemas.microsoft.com/office/powerpoint/2010/main" val="2780946177"/>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a:p>
        </p:txBody>
      </p:sp>
      <p:sp>
        <p:nvSpPr>
          <p:cNvPr id="4" name="投影片編號版面配置區 3"/>
          <p:cNvSpPr>
            <a:spLocks noGrp="1"/>
          </p:cNvSpPr>
          <p:nvPr>
            <p:ph type="sldNum" sz="quarter" idx="10"/>
          </p:nvPr>
        </p:nvSpPr>
        <p:spPr/>
        <p:txBody>
          <a:bodyPr/>
          <a:lstStyle/>
          <a:p>
            <a:fld id="{6D0E517C-3C61-4CB0-BF15-1B3F7EB16261}" type="slidenum">
              <a:rPr lang="zh-TW" altLang="en-US" smtClean="0"/>
              <a:t>49</a:t>
            </a:fld>
            <a:endParaRPr lang="zh-TW" altLang="en-US"/>
          </a:p>
        </p:txBody>
      </p:sp>
    </p:spTree>
    <p:extLst>
      <p:ext uri="{BB962C8B-B14F-4D97-AF65-F5344CB8AC3E}">
        <p14:creationId xmlns:p14="http://schemas.microsoft.com/office/powerpoint/2010/main" val="335159441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a:p>
        </p:txBody>
      </p:sp>
      <p:sp>
        <p:nvSpPr>
          <p:cNvPr id="4" name="投影片編號版面配置區 3"/>
          <p:cNvSpPr>
            <a:spLocks noGrp="1"/>
          </p:cNvSpPr>
          <p:nvPr>
            <p:ph type="sldNum" sz="quarter" idx="10"/>
          </p:nvPr>
        </p:nvSpPr>
        <p:spPr/>
        <p:txBody>
          <a:bodyPr/>
          <a:lstStyle/>
          <a:p>
            <a:fld id="{6D0E517C-3C61-4CB0-BF15-1B3F7EB16261}" type="slidenum">
              <a:rPr lang="zh-TW" altLang="en-US" smtClean="0"/>
              <a:t>4</a:t>
            </a:fld>
            <a:endParaRPr lang="zh-TW" altLang="en-US"/>
          </a:p>
        </p:txBody>
      </p:sp>
    </p:spTree>
    <p:extLst>
      <p:ext uri="{BB962C8B-B14F-4D97-AF65-F5344CB8AC3E}">
        <p14:creationId xmlns:p14="http://schemas.microsoft.com/office/powerpoint/2010/main" val="272038281"/>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a:p>
        </p:txBody>
      </p:sp>
      <p:sp>
        <p:nvSpPr>
          <p:cNvPr id="4" name="投影片編號版面配置區 3"/>
          <p:cNvSpPr>
            <a:spLocks noGrp="1"/>
          </p:cNvSpPr>
          <p:nvPr>
            <p:ph type="sldNum" sz="quarter" idx="10"/>
          </p:nvPr>
        </p:nvSpPr>
        <p:spPr/>
        <p:txBody>
          <a:bodyPr/>
          <a:lstStyle/>
          <a:p>
            <a:fld id="{6D0E517C-3C61-4CB0-BF15-1B3F7EB16261}" type="slidenum">
              <a:rPr lang="zh-TW" altLang="en-US" smtClean="0"/>
              <a:t>50</a:t>
            </a:fld>
            <a:endParaRPr lang="zh-TW" altLang="en-US"/>
          </a:p>
        </p:txBody>
      </p:sp>
    </p:spTree>
    <p:extLst>
      <p:ext uri="{BB962C8B-B14F-4D97-AF65-F5344CB8AC3E}">
        <p14:creationId xmlns:p14="http://schemas.microsoft.com/office/powerpoint/2010/main" val="87187717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dirty="0"/>
          </a:p>
        </p:txBody>
      </p:sp>
      <p:sp>
        <p:nvSpPr>
          <p:cNvPr id="4" name="投影片編號版面配置區 3"/>
          <p:cNvSpPr>
            <a:spLocks noGrp="1"/>
          </p:cNvSpPr>
          <p:nvPr>
            <p:ph type="sldNum" sz="quarter" idx="10"/>
          </p:nvPr>
        </p:nvSpPr>
        <p:spPr/>
        <p:txBody>
          <a:bodyPr/>
          <a:lstStyle/>
          <a:p>
            <a:fld id="{6D0E517C-3C61-4CB0-BF15-1B3F7EB16261}" type="slidenum">
              <a:rPr lang="zh-TW" altLang="en-US" smtClean="0"/>
              <a:t>5</a:t>
            </a:fld>
            <a:endParaRPr lang="zh-TW" altLang="en-US"/>
          </a:p>
        </p:txBody>
      </p:sp>
    </p:spTree>
    <p:extLst>
      <p:ext uri="{BB962C8B-B14F-4D97-AF65-F5344CB8AC3E}">
        <p14:creationId xmlns:p14="http://schemas.microsoft.com/office/powerpoint/2010/main" val="53848720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a:p>
        </p:txBody>
      </p:sp>
      <p:sp>
        <p:nvSpPr>
          <p:cNvPr id="4" name="投影片編號版面配置區 3"/>
          <p:cNvSpPr>
            <a:spLocks noGrp="1"/>
          </p:cNvSpPr>
          <p:nvPr>
            <p:ph type="sldNum" sz="quarter" idx="10"/>
          </p:nvPr>
        </p:nvSpPr>
        <p:spPr/>
        <p:txBody>
          <a:bodyPr/>
          <a:lstStyle/>
          <a:p>
            <a:fld id="{6D0E517C-3C61-4CB0-BF15-1B3F7EB16261}" type="slidenum">
              <a:rPr lang="zh-TW" altLang="en-US" smtClean="0"/>
              <a:t>6</a:t>
            </a:fld>
            <a:endParaRPr lang="zh-TW" altLang="en-US"/>
          </a:p>
        </p:txBody>
      </p:sp>
    </p:spTree>
    <p:extLst>
      <p:ext uri="{BB962C8B-B14F-4D97-AF65-F5344CB8AC3E}">
        <p14:creationId xmlns:p14="http://schemas.microsoft.com/office/powerpoint/2010/main" val="300044090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a:p>
        </p:txBody>
      </p:sp>
      <p:sp>
        <p:nvSpPr>
          <p:cNvPr id="4" name="投影片編號版面配置區 3"/>
          <p:cNvSpPr>
            <a:spLocks noGrp="1"/>
          </p:cNvSpPr>
          <p:nvPr>
            <p:ph type="sldNum" sz="quarter" idx="10"/>
          </p:nvPr>
        </p:nvSpPr>
        <p:spPr/>
        <p:txBody>
          <a:bodyPr/>
          <a:lstStyle/>
          <a:p>
            <a:fld id="{6D0E517C-3C61-4CB0-BF15-1B3F7EB16261}" type="slidenum">
              <a:rPr lang="zh-TW" altLang="en-US" smtClean="0"/>
              <a:t>7</a:t>
            </a:fld>
            <a:endParaRPr lang="zh-TW" altLang="en-US"/>
          </a:p>
        </p:txBody>
      </p:sp>
    </p:spTree>
    <p:extLst>
      <p:ext uri="{BB962C8B-B14F-4D97-AF65-F5344CB8AC3E}">
        <p14:creationId xmlns:p14="http://schemas.microsoft.com/office/powerpoint/2010/main" val="178506903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a:p>
        </p:txBody>
      </p:sp>
      <p:sp>
        <p:nvSpPr>
          <p:cNvPr id="4" name="投影片編號版面配置區 3"/>
          <p:cNvSpPr>
            <a:spLocks noGrp="1"/>
          </p:cNvSpPr>
          <p:nvPr>
            <p:ph type="sldNum" sz="quarter" idx="10"/>
          </p:nvPr>
        </p:nvSpPr>
        <p:spPr/>
        <p:txBody>
          <a:bodyPr/>
          <a:lstStyle/>
          <a:p>
            <a:fld id="{6D0E517C-3C61-4CB0-BF15-1B3F7EB16261}" type="slidenum">
              <a:rPr lang="zh-TW" altLang="en-US" smtClean="0"/>
              <a:t>8</a:t>
            </a:fld>
            <a:endParaRPr lang="zh-TW" altLang="en-US"/>
          </a:p>
        </p:txBody>
      </p:sp>
    </p:spTree>
    <p:extLst>
      <p:ext uri="{BB962C8B-B14F-4D97-AF65-F5344CB8AC3E}">
        <p14:creationId xmlns:p14="http://schemas.microsoft.com/office/powerpoint/2010/main" val="161055973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a:p>
        </p:txBody>
      </p:sp>
      <p:sp>
        <p:nvSpPr>
          <p:cNvPr id="4" name="投影片編號版面配置區 3"/>
          <p:cNvSpPr>
            <a:spLocks noGrp="1"/>
          </p:cNvSpPr>
          <p:nvPr>
            <p:ph type="sldNum" sz="quarter" idx="10"/>
          </p:nvPr>
        </p:nvSpPr>
        <p:spPr/>
        <p:txBody>
          <a:bodyPr/>
          <a:lstStyle/>
          <a:p>
            <a:fld id="{6D0E517C-3C61-4CB0-BF15-1B3F7EB16261}" type="slidenum">
              <a:rPr lang="zh-TW" altLang="en-US" smtClean="0"/>
              <a:t>10</a:t>
            </a:fld>
            <a:endParaRPr lang="zh-TW" altLang="en-US"/>
          </a:p>
        </p:txBody>
      </p:sp>
    </p:spTree>
    <p:extLst>
      <p:ext uri="{BB962C8B-B14F-4D97-AF65-F5344CB8AC3E}">
        <p14:creationId xmlns:p14="http://schemas.microsoft.com/office/powerpoint/2010/main" val="307262171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標題投影片">
    <p:spTree>
      <p:nvGrpSpPr>
        <p:cNvPr id="1" name=""/>
        <p:cNvGrpSpPr/>
        <p:nvPr/>
      </p:nvGrpSpPr>
      <p:grpSpPr>
        <a:xfrm>
          <a:off x="0" y="0"/>
          <a:ext cx="0" cy="0"/>
          <a:chOff x="0" y="0"/>
          <a:chExt cx="0" cy="0"/>
        </a:xfrm>
      </p:grpSpPr>
      <p:sp>
        <p:nvSpPr>
          <p:cNvPr id="2" name="Title 1"/>
          <p:cNvSpPr>
            <a:spLocks noGrp="1"/>
          </p:cNvSpPr>
          <p:nvPr>
            <p:ph type="ctrTitle"/>
          </p:nvPr>
        </p:nvSpPr>
        <p:spPr>
          <a:xfrm>
            <a:off x="914400" y="1371601"/>
            <a:ext cx="10464800" cy="1927225"/>
          </a:xfrm>
        </p:spPr>
        <p:txBody>
          <a:bodyPr anchor="b">
            <a:noAutofit/>
          </a:bodyPr>
          <a:lstStyle>
            <a:lvl1pPr>
              <a:defRPr sz="5400" cap="all" baseline="0"/>
            </a:lvl1pPr>
          </a:lstStyle>
          <a:p>
            <a:r>
              <a:rPr lang="zh-TW" altLang="en-US"/>
              <a:t>按一下以編輯母片標題樣式</a:t>
            </a:r>
            <a:endParaRPr lang="en-US" dirty="0"/>
          </a:p>
        </p:txBody>
      </p:sp>
      <p:sp>
        <p:nvSpPr>
          <p:cNvPr id="3" name="Subtitle 2"/>
          <p:cNvSpPr>
            <a:spLocks noGrp="1"/>
          </p:cNvSpPr>
          <p:nvPr>
            <p:ph type="subTitle" idx="1"/>
          </p:nvPr>
        </p:nvSpPr>
        <p:spPr>
          <a:xfrm>
            <a:off x="914400" y="3505200"/>
            <a:ext cx="8534400" cy="1752600"/>
          </a:xfrm>
        </p:spPr>
        <p:txBody>
          <a:bodyPr/>
          <a:lstStyle>
            <a:lvl1pPr marL="0" indent="0" algn="l">
              <a:buNone/>
              <a:defRPr>
                <a:solidFill>
                  <a:schemeClr val="tx1">
                    <a:lumMod val="75000"/>
                    <a:lumOff val="2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zh-TW" altLang="en-US"/>
              <a:t>按一下以編輯母片子標題樣式</a:t>
            </a:r>
            <a:endParaRPr lang="en-US" dirty="0"/>
          </a:p>
        </p:txBody>
      </p:sp>
      <p:sp>
        <p:nvSpPr>
          <p:cNvPr id="4" name="Date Placeholder 3"/>
          <p:cNvSpPr>
            <a:spLocks noGrp="1"/>
          </p:cNvSpPr>
          <p:nvPr>
            <p:ph type="dt" sz="half" idx="10"/>
          </p:nvPr>
        </p:nvSpPr>
        <p:spPr/>
        <p:txBody>
          <a:bodyPr/>
          <a:lstStyle/>
          <a:p>
            <a:fld id="{55C5FC64-7C46-4285-89B7-B4943EEE087D}" type="datetime1">
              <a:rPr kumimoji="1" lang="zh-TW" altLang="en-US" smtClean="0"/>
              <a:t>2022/10/18</a:t>
            </a:fld>
            <a:endParaRPr kumimoji="1" lang="zh-TW" altLang="en-US"/>
          </a:p>
        </p:txBody>
      </p:sp>
      <p:sp>
        <p:nvSpPr>
          <p:cNvPr id="5" name="Footer Placeholder 4"/>
          <p:cNvSpPr>
            <a:spLocks noGrp="1"/>
          </p:cNvSpPr>
          <p:nvPr>
            <p:ph type="ftr" sz="quarter" idx="11"/>
          </p:nvPr>
        </p:nvSpPr>
        <p:spPr/>
        <p:txBody>
          <a:bodyPr/>
          <a:lstStyle/>
          <a:p>
            <a:endParaRPr kumimoji="1" lang="zh-TW" altLang="en-US"/>
          </a:p>
        </p:txBody>
      </p:sp>
      <p:sp>
        <p:nvSpPr>
          <p:cNvPr id="6" name="Slide Number Placeholder 5"/>
          <p:cNvSpPr>
            <a:spLocks noGrp="1"/>
          </p:cNvSpPr>
          <p:nvPr>
            <p:ph type="sldNum" sz="quarter" idx="12"/>
          </p:nvPr>
        </p:nvSpPr>
        <p:spPr/>
        <p:txBody>
          <a:bodyPr/>
          <a:lstStyle/>
          <a:p>
            <a:fld id="{DECDDA2C-C450-874C-9C44-9A25EFCBCAB1}" type="slidenum">
              <a:rPr kumimoji="1" lang="zh-TW" altLang="en-US" smtClean="0"/>
              <a:pPr/>
              <a:t>‹#›</a:t>
            </a:fld>
            <a:endParaRPr kumimoji="1" lang="zh-TW" altLang="en-US"/>
          </a:p>
        </p:txBody>
      </p:sp>
      <p:cxnSp>
        <p:nvCxnSpPr>
          <p:cNvPr id="8" name="Straight Connector 7"/>
          <p:cNvCxnSpPr/>
          <p:nvPr/>
        </p:nvCxnSpPr>
        <p:spPr>
          <a:xfrm>
            <a:off x="914400" y="3398520"/>
            <a:ext cx="10464800"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masterClrMapping/>
  </p:clrMapOvr>
  <mc:AlternateContent xmlns:mc="http://schemas.openxmlformats.org/markup-compatibility/2006" xmlns:p14="http://schemas.microsoft.com/office/powerpoint/2010/main">
    <mc:Choice Requires="p14">
      <p:transition spd="med">
        <p14:reveal/>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標題及直排文字">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TW" altLang="en-US"/>
              <a:t>按一下以編輯母片標題樣式</a:t>
            </a:r>
            <a:endParaRPr lang="en-US"/>
          </a:p>
        </p:txBody>
      </p:sp>
      <p:sp>
        <p:nvSpPr>
          <p:cNvPr id="3" name="Vertical Text Placeholder 2"/>
          <p:cNvSpPr>
            <a:spLocks noGrp="1"/>
          </p:cNvSpPr>
          <p:nvPr>
            <p:ph type="body" orient="vert" idx="1"/>
          </p:nvPr>
        </p:nvSpPr>
        <p:spPr/>
        <p:txBody>
          <a:bodyPr vert="eaVert"/>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a:p>
        </p:txBody>
      </p:sp>
      <p:sp>
        <p:nvSpPr>
          <p:cNvPr id="4" name="Date Placeholder 3"/>
          <p:cNvSpPr>
            <a:spLocks noGrp="1"/>
          </p:cNvSpPr>
          <p:nvPr>
            <p:ph type="dt" sz="half" idx="10"/>
          </p:nvPr>
        </p:nvSpPr>
        <p:spPr/>
        <p:txBody>
          <a:bodyPr/>
          <a:lstStyle/>
          <a:p>
            <a:fld id="{C42E0E98-A3A3-42FC-8316-DEA3F925751B}" type="datetime1">
              <a:rPr kumimoji="1" lang="zh-TW" altLang="en-US" smtClean="0"/>
              <a:t>2022/10/18</a:t>
            </a:fld>
            <a:endParaRPr kumimoji="1" lang="zh-TW" altLang="en-US"/>
          </a:p>
        </p:txBody>
      </p:sp>
      <p:sp>
        <p:nvSpPr>
          <p:cNvPr id="5" name="Footer Placeholder 4"/>
          <p:cNvSpPr>
            <a:spLocks noGrp="1"/>
          </p:cNvSpPr>
          <p:nvPr>
            <p:ph type="ftr" sz="quarter" idx="11"/>
          </p:nvPr>
        </p:nvSpPr>
        <p:spPr/>
        <p:txBody>
          <a:bodyPr/>
          <a:lstStyle/>
          <a:p>
            <a:endParaRPr kumimoji="1" lang="zh-TW" altLang="en-US"/>
          </a:p>
        </p:txBody>
      </p:sp>
      <p:sp>
        <p:nvSpPr>
          <p:cNvPr id="6" name="Slide Number Placeholder 5"/>
          <p:cNvSpPr>
            <a:spLocks noGrp="1"/>
          </p:cNvSpPr>
          <p:nvPr>
            <p:ph type="sldNum" sz="quarter" idx="12"/>
          </p:nvPr>
        </p:nvSpPr>
        <p:spPr/>
        <p:txBody>
          <a:bodyPr/>
          <a:lstStyle/>
          <a:p>
            <a:fld id="{DECDDA2C-C450-874C-9C44-9A25EFCBCAB1}" type="slidenum">
              <a:rPr kumimoji="1" lang="zh-TW" altLang="en-US" smtClean="0"/>
              <a:pPr/>
              <a:t>‹#›</a:t>
            </a:fld>
            <a:endParaRPr kumimoji="1" lang="zh-TW" altLang="en-US"/>
          </a:p>
        </p:txBody>
      </p:sp>
    </p:spTree>
  </p:cSld>
  <p:clrMapOvr>
    <a:masterClrMapping/>
  </p:clrMapOvr>
  <mc:AlternateContent xmlns:mc="http://schemas.openxmlformats.org/markup-compatibility/2006" xmlns:p14="http://schemas.microsoft.com/office/powerpoint/2010/main">
    <mc:Choice Requires="p14">
      <p:transition spd="med">
        <p14:reveal/>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直排標題及文字">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609600"/>
            <a:ext cx="2743200" cy="5867400"/>
          </a:xfrm>
        </p:spPr>
        <p:txBody>
          <a:bodyPr vert="eaVert" anchor="b"/>
          <a:lstStyle/>
          <a:p>
            <a:r>
              <a:rPr lang="zh-TW" altLang="en-US"/>
              <a:t>按一下以編輯母片標題樣式</a:t>
            </a:r>
            <a:endParaRPr lang="en-US" dirty="0"/>
          </a:p>
        </p:txBody>
      </p:sp>
      <p:sp>
        <p:nvSpPr>
          <p:cNvPr id="3" name="Vertical Text Placeholder 2"/>
          <p:cNvSpPr>
            <a:spLocks noGrp="1"/>
          </p:cNvSpPr>
          <p:nvPr>
            <p:ph type="body" orient="vert" idx="1"/>
          </p:nvPr>
        </p:nvSpPr>
        <p:spPr>
          <a:xfrm>
            <a:off x="609600" y="609600"/>
            <a:ext cx="8026400" cy="5867400"/>
          </a:xfrm>
        </p:spPr>
        <p:txBody>
          <a:bodyPr vert="eaVert"/>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4" name="Date Placeholder 3"/>
          <p:cNvSpPr>
            <a:spLocks noGrp="1"/>
          </p:cNvSpPr>
          <p:nvPr>
            <p:ph type="dt" sz="half" idx="10"/>
          </p:nvPr>
        </p:nvSpPr>
        <p:spPr/>
        <p:txBody>
          <a:bodyPr/>
          <a:lstStyle/>
          <a:p>
            <a:fld id="{22CF489F-BDED-4032-9874-8F65A219E353}" type="datetime1">
              <a:rPr kumimoji="1" lang="zh-TW" altLang="en-US" smtClean="0"/>
              <a:t>2022/10/18</a:t>
            </a:fld>
            <a:endParaRPr kumimoji="1" lang="zh-TW" altLang="en-US"/>
          </a:p>
        </p:txBody>
      </p:sp>
      <p:sp>
        <p:nvSpPr>
          <p:cNvPr id="5" name="Footer Placeholder 4"/>
          <p:cNvSpPr>
            <a:spLocks noGrp="1"/>
          </p:cNvSpPr>
          <p:nvPr>
            <p:ph type="ftr" sz="quarter" idx="11"/>
          </p:nvPr>
        </p:nvSpPr>
        <p:spPr/>
        <p:txBody>
          <a:bodyPr/>
          <a:lstStyle/>
          <a:p>
            <a:endParaRPr kumimoji="1" lang="zh-TW" altLang="en-US"/>
          </a:p>
        </p:txBody>
      </p:sp>
      <p:sp>
        <p:nvSpPr>
          <p:cNvPr id="6" name="Slide Number Placeholder 5"/>
          <p:cNvSpPr>
            <a:spLocks noGrp="1"/>
          </p:cNvSpPr>
          <p:nvPr>
            <p:ph type="sldNum" sz="quarter" idx="12"/>
          </p:nvPr>
        </p:nvSpPr>
        <p:spPr/>
        <p:txBody>
          <a:bodyPr/>
          <a:lstStyle/>
          <a:p>
            <a:fld id="{DECDDA2C-C450-874C-9C44-9A25EFCBCAB1}" type="slidenum">
              <a:rPr kumimoji="1" lang="zh-TW" altLang="en-US" smtClean="0"/>
              <a:pPr/>
              <a:t>‹#›</a:t>
            </a:fld>
            <a:endParaRPr kumimoji="1" lang="zh-TW" altLang="en-US"/>
          </a:p>
        </p:txBody>
      </p:sp>
    </p:spTree>
  </p:cSld>
  <p:clrMapOvr>
    <a:masterClrMapping/>
  </p:clrMapOvr>
  <mc:AlternateContent xmlns:mc="http://schemas.openxmlformats.org/markup-compatibility/2006" xmlns:p14="http://schemas.microsoft.com/office/powerpoint/2010/main">
    <mc:Choice Requires="p14">
      <p:transition spd="med">
        <p14:reveal/>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標題及物件">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TW" altLang="en-US"/>
              <a:t>按一下以編輯母片標題樣式</a:t>
            </a:r>
            <a:endParaRPr lang="en-US"/>
          </a:p>
        </p:txBody>
      </p:sp>
      <p:sp>
        <p:nvSpPr>
          <p:cNvPr id="3" name="Content Placeholder 2"/>
          <p:cNvSpPr>
            <a:spLocks noGrp="1"/>
          </p:cNvSpPr>
          <p:nvPr>
            <p:ph idx="1"/>
          </p:nvPr>
        </p:nvSpPr>
        <p:spPr/>
        <p:txBody>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a:p>
        </p:txBody>
      </p:sp>
      <p:sp>
        <p:nvSpPr>
          <p:cNvPr id="4" name="Date Placeholder 3"/>
          <p:cNvSpPr>
            <a:spLocks noGrp="1"/>
          </p:cNvSpPr>
          <p:nvPr>
            <p:ph type="dt" sz="half" idx="10"/>
          </p:nvPr>
        </p:nvSpPr>
        <p:spPr/>
        <p:txBody>
          <a:bodyPr/>
          <a:lstStyle/>
          <a:p>
            <a:fld id="{B232E56B-B28B-4662-BF3E-F38E3098ED86}" type="datetime1">
              <a:rPr kumimoji="1" lang="zh-TW" altLang="en-US" smtClean="0"/>
              <a:t>2022/10/18</a:t>
            </a:fld>
            <a:endParaRPr kumimoji="1" lang="zh-TW" altLang="en-US"/>
          </a:p>
        </p:txBody>
      </p:sp>
      <p:sp>
        <p:nvSpPr>
          <p:cNvPr id="5" name="Footer Placeholder 4"/>
          <p:cNvSpPr>
            <a:spLocks noGrp="1"/>
          </p:cNvSpPr>
          <p:nvPr>
            <p:ph type="ftr" sz="quarter" idx="11"/>
          </p:nvPr>
        </p:nvSpPr>
        <p:spPr/>
        <p:txBody>
          <a:bodyPr/>
          <a:lstStyle/>
          <a:p>
            <a:endParaRPr kumimoji="1" lang="zh-TW" altLang="en-US"/>
          </a:p>
        </p:txBody>
      </p:sp>
      <p:sp>
        <p:nvSpPr>
          <p:cNvPr id="6" name="Slide Number Placeholder 5"/>
          <p:cNvSpPr>
            <a:spLocks noGrp="1"/>
          </p:cNvSpPr>
          <p:nvPr>
            <p:ph type="sldNum" sz="quarter" idx="12"/>
          </p:nvPr>
        </p:nvSpPr>
        <p:spPr/>
        <p:txBody>
          <a:bodyPr/>
          <a:lstStyle/>
          <a:p>
            <a:fld id="{DECDDA2C-C450-874C-9C44-9A25EFCBCAB1}" type="slidenum">
              <a:rPr kumimoji="1" lang="zh-TW" altLang="en-US" smtClean="0"/>
              <a:pPr/>
              <a:t>‹#›</a:t>
            </a:fld>
            <a:endParaRPr kumimoji="1" lang="zh-TW" altLang="en-US"/>
          </a:p>
        </p:txBody>
      </p:sp>
    </p:spTree>
  </p:cSld>
  <p:clrMapOvr>
    <a:masterClrMapping/>
  </p:clrMapOvr>
  <mc:AlternateContent xmlns:mc="http://schemas.openxmlformats.org/markup-compatibility/2006" xmlns:p14="http://schemas.microsoft.com/office/powerpoint/2010/main">
    <mc:Choice Requires="p14">
      <p:transition spd="med">
        <p14:reveal/>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區段標頭">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963084" y="2362201"/>
            <a:ext cx="10363200" cy="2200275"/>
          </a:xfrm>
        </p:spPr>
        <p:txBody>
          <a:bodyPr anchor="b">
            <a:normAutofit/>
          </a:bodyPr>
          <a:lstStyle>
            <a:lvl1pPr algn="l">
              <a:defRPr sz="4800" b="0" cap="all"/>
            </a:lvl1pPr>
          </a:lstStyle>
          <a:p>
            <a:r>
              <a:rPr lang="zh-TW" altLang="en-US"/>
              <a:t>按一下以編輯母片標題樣式</a:t>
            </a:r>
            <a:endParaRPr lang="en-US" dirty="0"/>
          </a:p>
        </p:txBody>
      </p:sp>
      <p:sp>
        <p:nvSpPr>
          <p:cNvPr id="3" name="Text Placeholder 2"/>
          <p:cNvSpPr>
            <a:spLocks noGrp="1"/>
          </p:cNvSpPr>
          <p:nvPr>
            <p:ph type="body" idx="1"/>
          </p:nvPr>
        </p:nvSpPr>
        <p:spPr>
          <a:xfrm>
            <a:off x="963084" y="4626865"/>
            <a:ext cx="10363200" cy="1500187"/>
          </a:xfrm>
        </p:spPr>
        <p:txBody>
          <a:bodyPr anchor="t">
            <a:normAutofit/>
          </a:bodyPr>
          <a:lstStyle>
            <a:lvl1pPr marL="0" indent="0">
              <a:buNone/>
              <a:defRPr sz="24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TW" altLang="en-US"/>
              <a:t>按一下以編輯母片文字樣式</a:t>
            </a:r>
          </a:p>
        </p:txBody>
      </p:sp>
      <p:sp>
        <p:nvSpPr>
          <p:cNvPr id="4" name="Date Placeholder 3"/>
          <p:cNvSpPr>
            <a:spLocks noGrp="1"/>
          </p:cNvSpPr>
          <p:nvPr>
            <p:ph type="dt" sz="half" idx="10"/>
          </p:nvPr>
        </p:nvSpPr>
        <p:spPr/>
        <p:txBody>
          <a:bodyPr/>
          <a:lstStyle/>
          <a:p>
            <a:fld id="{C08B6687-03C8-4C5B-A5F2-ACBDE8F11B09}" type="datetime1">
              <a:rPr kumimoji="1" lang="zh-TW" altLang="en-US" smtClean="0"/>
              <a:t>2022/10/18</a:t>
            </a:fld>
            <a:endParaRPr kumimoji="1" lang="zh-TW" altLang="en-US"/>
          </a:p>
        </p:txBody>
      </p:sp>
      <p:sp>
        <p:nvSpPr>
          <p:cNvPr id="5" name="Footer Placeholder 4"/>
          <p:cNvSpPr>
            <a:spLocks noGrp="1"/>
          </p:cNvSpPr>
          <p:nvPr>
            <p:ph type="ftr" sz="quarter" idx="11"/>
          </p:nvPr>
        </p:nvSpPr>
        <p:spPr/>
        <p:txBody>
          <a:bodyPr/>
          <a:lstStyle/>
          <a:p>
            <a:endParaRPr kumimoji="1" lang="zh-TW" altLang="en-US"/>
          </a:p>
        </p:txBody>
      </p:sp>
      <p:sp>
        <p:nvSpPr>
          <p:cNvPr id="6" name="Slide Number Placeholder 5"/>
          <p:cNvSpPr>
            <a:spLocks noGrp="1"/>
          </p:cNvSpPr>
          <p:nvPr>
            <p:ph type="sldNum" sz="quarter" idx="12"/>
          </p:nvPr>
        </p:nvSpPr>
        <p:spPr/>
        <p:txBody>
          <a:bodyPr/>
          <a:lstStyle/>
          <a:p>
            <a:fld id="{DECDDA2C-C450-874C-9C44-9A25EFCBCAB1}" type="slidenum">
              <a:rPr kumimoji="1" lang="zh-TW" altLang="en-US" smtClean="0"/>
              <a:pPr/>
              <a:t>‹#›</a:t>
            </a:fld>
            <a:endParaRPr kumimoji="1" lang="zh-TW" altLang="en-US"/>
          </a:p>
        </p:txBody>
      </p:sp>
      <p:cxnSp>
        <p:nvCxnSpPr>
          <p:cNvPr id="7" name="Straight Connector 6"/>
          <p:cNvCxnSpPr/>
          <p:nvPr/>
        </p:nvCxnSpPr>
        <p:spPr>
          <a:xfrm>
            <a:off x="975360" y="4599432"/>
            <a:ext cx="10464800"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reveal/>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兩項物件">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TW" altLang="en-US"/>
              <a:t>按一下以編輯母片標題樣式</a:t>
            </a:r>
            <a:endParaRPr lang="en-US"/>
          </a:p>
        </p:txBody>
      </p:sp>
      <p:sp>
        <p:nvSpPr>
          <p:cNvPr id="3" name="Content Placeholder 2"/>
          <p:cNvSpPr>
            <a:spLocks noGrp="1"/>
          </p:cNvSpPr>
          <p:nvPr>
            <p:ph sz="half" idx="1"/>
          </p:nvPr>
        </p:nvSpPr>
        <p:spPr>
          <a:xfrm>
            <a:off x="609600" y="1673352"/>
            <a:ext cx="5384800" cy="471830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4" name="Content Placeholder 3"/>
          <p:cNvSpPr>
            <a:spLocks noGrp="1"/>
          </p:cNvSpPr>
          <p:nvPr>
            <p:ph sz="half" idx="2"/>
          </p:nvPr>
        </p:nvSpPr>
        <p:spPr>
          <a:xfrm>
            <a:off x="6197600" y="1673352"/>
            <a:ext cx="5384800" cy="471830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5" name="Date Placeholder 4"/>
          <p:cNvSpPr>
            <a:spLocks noGrp="1"/>
          </p:cNvSpPr>
          <p:nvPr>
            <p:ph type="dt" sz="half" idx="10"/>
          </p:nvPr>
        </p:nvSpPr>
        <p:spPr/>
        <p:txBody>
          <a:bodyPr/>
          <a:lstStyle/>
          <a:p>
            <a:fld id="{071BCEDE-DC1B-4030-97A3-DB7BAAA14E88}" type="datetime1">
              <a:rPr kumimoji="1" lang="zh-TW" altLang="en-US" smtClean="0"/>
              <a:t>2022/10/18</a:t>
            </a:fld>
            <a:endParaRPr kumimoji="1" lang="zh-TW" altLang="en-US"/>
          </a:p>
        </p:txBody>
      </p:sp>
      <p:sp>
        <p:nvSpPr>
          <p:cNvPr id="6" name="Footer Placeholder 5"/>
          <p:cNvSpPr>
            <a:spLocks noGrp="1"/>
          </p:cNvSpPr>
          <p:nvPr>
            <p:ph type="ftr" sz="quarter" idx="11"/>
          </p:nvPr>
        </p:nvSpPr>
        <p:spPr/>
        <p:txBody>
          <a:bodyPr/>
          <a:lstStyle/>
          <a:p>
            <a:endParaRPr kumimoji="1" lang="zh-TW" altLang="en-US"/>
          </a:p>
        </p:txBody>
      </p:sp>
      <p:sp>
        <p:nvSpPr>
          <p:cNvPr id="7" name="Slide Number Placeholder 6"/>
          <p:cNvSpPr>
            <a:spLocks noGrp="1"/>
          </p:cNvSpPr>
          <p:nvPr>
            <p:ph type="sldNum" sz="quarter" idx="12"/>
          </p:nvPr>
        </p:nvSpPr>
        <p:spPr/>
        <p:txBody>
          <a:bodyPr/>
          <a:lstStyle/>
          <a:p>
            <a:fld id="{DECDDA2C-C450-874C-9C44-9A25EFCBCAB1}" type="slidenum">
              <a:rPr kumimoji="1" lang="zh-TW" altLang="en-US" smtClean="0"/>
              <a:pPr/>
              <a:t>‹#›</a:t>
            </a:fld>
            <a:endParaRPr kumimoji="1" lang="zh-TW" altLang="en-US"/>
          </a:p>
        </p:txBody>
      </p:sp>
    </p:spTree>
  </p:cSld>
  <p:clrMapOvr>
    <a:masterClrMapping/>
  </p:clrMapOvr>
  <mc:AlternateContent xmlns:mc="http://schemas.openxmlformats.org/markup-compatibility/2006" xmlns:p14="http://schemas.microsoft.com/office/powerpoint/2010/main">
    <mc:Choice Requires="p14">
      <p:transition spd="med">
        <p14:reveal/>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zh-TW" altLang="en-US"/>
              <a:t>按一下以編輯母片標題樣式</a:t>
            </a:r>
            <a:endParaRPr lang="en-US" dirty="0"/>
          </a:p>
        </p:txBody>
      </p:sp>
      <p:sp>
        <p:nvSpPr>
          <p:cNvPr id="3" name="Text Placeholder 2"/>
          <p:cNvSpPr>
            <a:spLocks noGrp="1"/>
          </p:cNvSpPr>
          <p:nvPr>
            <p:ph type="body" idx="1"/>
          </p:nvPr>
        </p:nvSpPr>
        <p:spPr>
          <a:xfrm>
            <a:off x="609600" y="1676400"/>
            <a:ext cx="5242560" cy="639762"/>
          </a:xfrm>
          <a:noFill/>
          <a:ln>
            <a:noFill/>
          </a:ln>
          <a:effectLst/>
        </p:spPr>
        <p:style>
          <a:lnRef idx="3">
            <a:schemeClr val="lt1"/>
          </a:lnRef>
          <a:fillRef idx="1">
            <a:schemeClr val="accent2"/>
          </a:fillRef>
          <a:effectRef idx="1">
            <a:schemeClr val="accent2"/>
          </a:effectRef>
          <a:fontRef idx="none"/>
        </p:style>
        <p:txBody>
          <a:bodyPr anchor="ctr">
            <a:normAutofit/>
          </a:bodyPr>
          <a:lstStyle>
            <a:lvl1pPr marL="0" indent="0" algn="ctr">
              <a:buNone/>
              <a:defRPr sz="20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a:t>按一下以編輯母片文字樣式</a:t>
            </a:r>
          </a:p>
        </p:txBody>
      </p:sp>
      <p:sp>
        <p:nvSpPr>
          <p:cNvPr id="4" name="Content Placeholder 3"/>
          <p:cNvSpPr>
            <a:spLocks noGrp="1"/>
          </p:cNvSpPr>
          <p:nvPr>
            <p:ph sz="half" idx="2"/>
          </p:nvPr>
        </p:nvSpPr>
        <p:spPr>
          <a:xfrm>
            <a:off x="609600" y="2438400"/>
            <a:ext cx="524256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5" name="Text Placeholder 4"/>
          <p:cNvSpPr>
            <a:spLocks noGrp="1"/>
          </p:cNvSpPr>
          <p:nvPr>
            <p:ph type="body" sz="quarter" idx="3"/>
          </p:nvPr>
        </p:nvSpPr>
        <p:spPr>
          <a:xfrm>
            <a:off x="6339840" y="1676400"/>
            <a:ext cx="5242560" cy="639762"/>
          </a:xfrm>
          <a:noFill/>
          <a:ln>
            <a:noFill/>
          </a:ln>
          <a:effectLst/>
        </p:spPr>
        <p:style>
          <a:lnRef idx="3">
            <a:schemeClr val="lt1"/>
          </a:lnRef>
          <a:fillRef idx="1">
            <a:schemeClr val="accent2"/>
          </a:fillRef>
          <a:effectRef idx="1">
            <a:schemeClr val="accent2"/>
          </a:effectRef>
          <a:fontRef idx="none"/>
        </p:style>
        <p:txBody>
          <a:bodyPr anchor="ctr">
            <a:normAutofit/>
          </a:bodyPr>
          <a:lstStyle>
            <a:lvl1pPr marL="0" indent="0" algn="ctr">
              <a:buNone/>
              <a:defRPr lang="en-US" sz="2000" b="0" kern="1200" dirty="0" smtClean="0">
                <a:solidFill>
                  <a:schemeClr val="tx2"/>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a:t>按一下以編輯母片文字樣式</a:t>
            </a:r>
          </a:p>
        </p:txBody>
      </p:sp>
      <p:sp>
        <p:nvSpPr>
          <p:cNvPr id="6" name="Content Placeholder 5"/>
          <p:cNvSpPr>
            <a:spLocks noGrp="1"/>
          </p:cNvSpPr>
          <p:nvPr>
            <p:ph sz="quarter" idx="4"/>
          </p:nvPr>
        </p:nvSpPr>
        <p:spPr>
          <a:xfrm>
            <a:off x="6339840" y="2438400"/>
            <a:ext cx="524256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7" name="Date Placeholder 6"/>
          <p:cNvSpPr>
            <a:spLocks noGrp="1"/>
          </p:cNvSpPr>
          <p:nvPr>
            <p:ph type="dt" sz="half" idx="10"/>
          </p:nvPr>
        </p:nvSpPr>
        <p:spPr/>
        <p:txBody>
          <a:bodyPr/>
          <a:lstStyle/>
          <a:p>
            <a:fld id="{2E610B4C-D992-44CC-A3A2-93B43E42D4D1}" type="datetime1">
              <a:rPr kumimoji="1" lang="zh-TW" altLang="en-US" smtClean="0"/>
              <a:t>2022/10/18</a:t>
            </a:fld>
            <a:endParaRPr kumimoji="1" lang="zh-TW" altLang="en-US"/>
          </a:p>
        </p:txBody>
      </p:sp>
      <p:sp>
        <p:nvSpPr>
          <p:cNvPr id="8" name="Footer Placeholder 7"/>
          <p:cNvSpPr>
            <a:spLocks noGrp="1"/>
          </p:cNvSpPr>
          <p:nvPr>
            <p:ph type="ftr" sz="quarter" idx="11"/>
          </p:nvPr>
        </p:nvSpPr>
        <p:spPr/>
        <p:txBody>
          <a:bodyPr/>
          <a:lstStyle/>
          <a:p>
            <a:endParaRPr kumimoji="1" lang="zh-TW" altLang="en-US"/>
          </a:p>
        </p:txBody>
      </p:sp>
      <p:sp>
        <p:nvSpPr>
          <p:cNvPr id="9" name="Slide Number Placeholder 8"/>
          <p:cNvSpPr>
            <a:spLocks noGrp="1"/>
          </p:cNvSpPr>
          <p:nvPr>
            <p:ph type="sldNum" sz="quarter" idx="12"/>
          </p:nvPr>
        </p:nvSpPr>
        <p:spPr/>
        <p:txBody>
          <a:bodyPr/>
          <a:lstStyle/>
          <a:p>
            <a:fld id="{DECDDA2C-C450-874C-9C44-9A25EFCBCAB1}" type="slidenum">
              <a:rPr kumimoji="1" lang="zh-TW" altLang="en-US" smtClean="0"/>
              <a:pPr/>
              <a:t>‹#›</a:t>
            </a:fld>
            <a:endParaRPr kumimoji="1" lang="zh-TW" altLang="en-US"/>
          </a:p>
        </p:txBody>
      </p:sp>
      <p:cxnSp>
        <p:nvCxnSpPr>
          <p:cNvPr id="11" name="Straight Connector 10"/>
          <p:cNvCxnSpPr/>
          <p:nvPr/>
        </p:nvCxnSpPr>
        <p:spPr>
          <a:xfrm rot="5400000">
            <a:off x="3741949" y="4045691"/>
            <a:ext cx="4709160" cy="1059"/>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masterClrMapping/>
  </p:clrMapOvr>
  <mc:AlternateContent xmlns:mc="http://schemas.openxmlformats.org/markup-compatibility/2006" xmlns:p14="http://schemas.microsoft.com/office/powerpoint/2010/main">
    <mc:Choice Requires="p14">
      <p:transition spd="med">
        <p14:reveal/>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只有標題">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TW" altLang="en-US"/>
              <a:t>按一下以編輯母片標題樣式</a:t>
            </a:r>
            <a:endParaRPr lang="en-US"/>
          </a:p>
        </p:txBody>
      </p:sp>
      <p:sp>
        <p:nvSpPr>
          <p:cNvPr id="3" name="Date Placeholder 2"/>
          <p:cNvSpPr>
            <a:spLocks noGrp="1"/>
          </p:cNvSpPr>
          <p:nvPr>
            <p:ph type="dt" sz="half" idx="10"/>
          </p:nvPr>
        </p:nvSpPr>
        <p:spPr/>
        <p:txBody>
          <a:bodyPr/>
          <a:lstStyle/>
          <a:p>
            <a:fld id="{E96A38E9-7BA5-4F2E-B5E9-14C6FF75EC58}" type="datetime1">
              <a:rPr kumimoji="1" lang="zh-TW" altLang="en-US" smtClean="0"/>
              <a:t>2022/10/18</a:t>
            </a:fld>
            <a:endParaRPr kumimoji="1" lang="zh-TW" altLang="en-US"/>
          </a:p>
        </p:txBody>
      </p:sp>
      <p:sp>
        <p:nvSpPr>
          <p:cNvPr id="4" name="Footer Placeholder 3"/>
          <p:cNvSpPr>
            <a:spLocks noGrp="1"/>
          </p:cNvSpPr>
          <p:nvPr>
            <p:ph type="ftr" sz="quarter" idx="11"/>
          </p:nvPr>
        </p:nvSpPr>
        <p:spPr/>
        <p:txBody>
          <a:bodyPr/>
          <a:lstStyle/>
          <a:p>
            <a:endParaRPr kumimoji="1" lang="zh-TW" altLang="en-US"/>
          </a:p>
        </p:txBody>
      </p:sp>
      <p:sp>
        <p:nvSpPr>
          <p:cNvPr id="5" name="Slide Number Placeholder 4"/>
          <p:cNvSpPr>
            <a:spLocks noGrp="1"/>
          </p:cNvSpPr>
          <p:nvPr>
            <p:ph type="sldNum" sz="quarter" idx="12"/>
          </p:nvPr>
        </p:nvSpPr>
        <p:spPr/>
        <p:txBody>
          <a:bodyPr/>
          <a:lstStyle/>
          <a:p>
            <a:fld id="{DECDDA2C-C450-874C-9C44-9A25EFCBCAB1}" type="slidenum">
              <a:rPr kumimoji="1" lang="zh-TW" altLang="en-US" smtClean="0"/>
              <a:pPr/>
              <a:t>‹#›</a:t>
            </a:fld>
            <a:endParaRPr kumimoji="1" lang="zh-TW" altLang="en-US"/>
          </a:p>
        </p:txBody>
      </p:sp>
    </p:spTree>
  </p:cSld>
  <p:clrMapOvr>
    <a:masterClrMapping/>
  </p:clrMapOvr>
  <mc:AlternateContent xmlns:mc="http://schemas.openxmlformats.org/markup-compatibility/2006" xmlns:p14="http://schemas.microsoft.com/office/powerpoint/2010/main">
    <mc:Choice Requires="p14">
      <p:transition spd="med">
        <p14:reveal/>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F4C7C69-9C57-49BB-906C-B5B67EA1B75C}" type="datetime1">
              <a:rPr kumimoji="1" lang="zh-TW" altLang="en-US" smtClean="0"/>
              <a:t>2022/10/18</a:t>
            </a:fld>
            <a:endParaRPr kumimoji="1" lang="zh-TW" altLang="en-US"/>
          </a:p>
        </p:txBody>
      </p:sp>
      <p:sp>
        <p:nvSpPr>
          <p:cNvPr id="3" name="Footer Placeholder 2"/>
          <p:cNvSpPr>
            <a:spLocks noGrp="1"/>
          </p:cNvSpPr>
          <p:nvPr>
            <p:ph type="ftr" sz="quarter" idx="11"/>
          </p:nvPr>
        </p:nvSpPr>
        <p:spPr/>
        <p:txBody>
          <a:bodyPr/>
          <a:lstStyle/>
          <a:p>
            <a:endParaRPr kumimoji="1" lang="zh-TW" altLang="en-US"/>
          </a:p>
        </p:txBody>
      </p:sp>
      <p:sp>
        <p:nvSpPr>
          <p:cNvPr id="4" name="Slide Number Placeholder 3"/>
          <p:cNvSpPr>
            <a:spLocks noGrp="1"/>
          </p:cNvSpPr>
          <p:nvPr>
            <p:ph type="sldNum" sz="quarter" idx="12"/>
          </p:nvPr>
        </p:nvSpPr>
        <p:spPr/>
        <p:txBody>
          <a:bodyPr/>
          <a:lstStyle/>
          <a:p>
            <a:fld id="{DECDDA2C-C450-874C-9C44-9A25EFCBCAB1}" type="slidenum">
              <a:rPr kumimoji="1" lang="zh-TW" altLang="en-US" smtClean="0"/>
              <a:pPr/>
              <a:t>‹#›</a:t>
            </a:fld>
            <a:endParaRPr kumimoji="1" lang="zh-TW" altLang="en-US"/>
          </a:p>
        </p:txBody>
      </p:sp>
    </p:spTree>
  </p:cSld>
  <p:clrMapOvr>
    <a:masterClrMapping/>
  </p:clrMapOvr>
  <mc:AlternateContent xmlns:mc="http://schemas.openxmlformats.org/markup-compatibility/2006" xmlns:p14="http://schemas.microsoft.com/office/powerpoint/2010/main">
    <mc:Choice Requires="p14">
      <p:transition spd="med">
        <p14:reveal/>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含標題的內容">
    <p:spTree>
      <p:nvGrpSpPr>
        <p:cNvPr id="1" name=""/>
        <p:cNvGrpSpPr/>
        <p:nvPr/>
      </p:nvGrpSpPr>
      <p:grpSpPr>
        <a:xfrm>
          <a:off x="0" y="0"/>
          <a:ext cx="0" cy="0"/>
          <a:chOff x="0" y="0"/>
          <a:chExt cx="0" cy="0"/>
        </a:xfrm>
      </p:grpSpPr>
      <p:sp>
        <p:nvSpPr>
          <p:cNvPr id="2" name="Title 1"/>
          <p:cNvSpPr>
            <a:spLocks noGrp="1"/>
          </p:cNvSpPr>
          <p:nvPr>
            <p:ph type="title"/>
          </p:nvPr>
        </p:nvSpPr>
        <p:spPr>
          <a:xfrm>
            <a:off x="609600" y="792080"/>
            <a:ext cx="2852928" cy="1261872"/>
          </a:xfrm>
        </p:spPr>
        <p:txBody>
          <a:bodyPr anchor="b">
            <a:noAutofit/>
          </a:bodyPr>
          <a:lstStyle>
            <a:lvl1pPr algn="l">
              <a:defRPr sz="2400" b="0"/>
            </a:lvl1pPr>
          </a:lstStyle>
          <a:p>
            <a:r>
              <a:rPr lang="zh-TW" altLang="en-US"/>
              <a:t>按一下以編輯母片標題樣式</a:t>
            </a:r>
            <a:endParaRPr lang="en-US" dirty="0"/>
          </a:p>
        </p:txBody>
      </p:sp>
      <p:sp>
        <p:nvSpPr>
          <p:cNvPr id="3" name="Content Placeholder 2"/>
          <p:cNvSpPr>
            <a:spLocks noGrp="1"/>
          </p:cNvSpPr>
          <p:nvPr>
            <p:ph idx="1"/>
          </p:nvPr>
        </p:nvSpPr>
        <p:spPr>
          <a:xfrm>
            <a:off x="3962400" y="792080"/>
            <a:ext cx="7620000" cy="557784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4" name="Text Placeholder 3"/>
          <p:cNvSpPr>
            <a:spLocks noGrp="1"/>
          </p:cNvSpPr>
          <p:nvPr>
            <p:ph type="body" sz="half" idx="2"/>
          </p:nvPr>
        </p:nvSpPr>
        <p:spPr>
          <a:xfrm>
            <a:off x="609601" y="2130553"/>
            <a:ext cx="2852928" cy="4243615"/>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a:t>按一下以編輯母片文字樣式</a:t>
            </a:r>
          </a:p>
        </p:txBody>
      </p:sp>
      <p:sp>
        <p:nvSpPr>
          <p:cNvPr id="5" name="Date Placeholder 4"/>
          <p:cNvSpPr>
            <a:spLocks noGrp="1"/>
          </p:cNvSpPr>
          <p:nvPr>
            <p:ph type="dt" sz="half" idx="10"/>
          </p:nvPr>
        </p:nvSpPr>
        <p:spPr/>
        <p:txBody>
          <a:bodyPr/>
          <a:lstStyle/>
          <a:p>
            <a:fld id="{EF79896A-265C-4E12-9523-0BD1663D81B3}" type="datetime1">
              <a:rPr kumimoji="1" lang="zh-TW" altLang="en-US" smtClean="0"/>
              <a:t>2022/10/18</a:t>
            </a:fld>
            <a:endParaRPr kumimoji="1" lang="zh-TW" altLang="en-US"/>
          </a:p>
        </p:txBody>
      </p:sp>
      <p:sp>
        <p:nvSpPr>
          <p:cNvPr id="6" name="Footer Placeholder 5"/>
          <p:cNvSpPr>
            <a:spLocks noGrp="1"/>
          </p:cNvSpPr>
          <p:nvPr>
            <p:ph type="ftr" sz="quarter" idx="11"/>
          </p:nvPr>
        </p:nvSpPr>
        <p:spPr/>
        <p:txBody>
          <a:bodyPr/>
          <a:lstStyle/>
          <a:p>
            <a:endParaRPr kumimoji="1" lang="zh-TW" altLang="en-US"/>
          </a:p>
        </p:txBody>
      </p:sp>
      <p:sp>
        <p:nvSpPr>
          <p:cNvPr id="7" name="Slide Number Placeholder 6"/>
          <p:cNvSpPr>
            <a:spLocks noGrp="1"/>
          </p:cNvSpPr>
          <p:nvPr>
            <p:ph type="sldNum" sz="quarter" idx="12"/>
          </p:nvPr>
        </p:nvSpPr>
        <p:spPr/>
        <p:txBody>
          <a:bodyPr/>
          <a:lstStyle/>
          <a:p>
            <a:fld id="{DECDDA2C-C450-874C-9C44-9A25EFCBCAB1}" type="slidenum">
              <a:rPr kumimoji="1" lang="zh-TW" altLang="en-US" smtClean="0"/>
              <a:pPr/>
              <a:t>‹#›</a:t>
            </a:fld>
            <a:endParaRPr kumimoji="1" lang="zh-TW" altLang="en-US"/>
          </a:p>
        </p:txBody>
      </p:sp>
      <p:cxnSp>
        <p:nvCxnSpPr>
          <p:cNvPr id="9" name="Straight Connector 8"/>
          <p:cNvCxnSpPr/>
          <p:nvPr/>
        </p:nvCxnSpPr>
        <p:spPr>
          <a:xfrm rot="5400000">
            <a:off x="912152" y="3579942"/>
            <a:ext cx="5577840" cy="2117"/>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masterClrMapping/>
  </p:clrMapOvr>
  <mc:AlternateContent xmlns:mc="http://schemas.openxmlformats.org/markup-compatibility/2006" xmlns:p14="http://schemas.microsoft.com/office/powerpoint/2010/main">
    <mc:Choice Requires="p14">
      <p:transition spd="med">
        <p14:reveal/>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含標題的圖片">
    <p:spTree>
      <p:nvGrpSpPr>
        <p:cNvPr id="1" name=""/>
        <p:cNvGrpSpPr/>
        <p:nvPr/>
      </p:nvGrpSpPr>
      <p:grpSpPr>
        <a:xfrm>
          <a:off x="0" y="0"/>
          <a:ext cx="0" cy="0"/>
          <a:chOff x="0" y="0"/>
          <a:chExt cx="0" cy="0"/>
        </a:xfrm>
      </p:grpSpPr>
      <p:sp>
        <p:nvSpPr>
          <p:cNvPr id="2" name="Title 1"/>
          <p:cNvSpPr>
            <a:spLocks noGrp="1"/>
          </p:cNvSpPr>
          <p:nvPr>
            <p:ph type="title"/>
          </p:nvPr>
        </p:nvSpPr>
        <p:spPr>
          <a:xfrm>
            <a:off x="609600" y="792480"/>
            <a:ext cx="2856907" cy="1264920"/>
          </a:xfrm>
        </p:spPr>
        <p:txBody>
          <a:bodyPr anchor="b">
            <a:normAutofit/>
          </a:bodyPr>
          <a:lstStyle>
            <a:lvl1pPr algn="l">
              <a:defRPr sz="2400" b="0"/>
            </a:lvl1pPr>
          </a:lstStyle>
          <a:p>
            <a:r>
              <a:rPr lang="zh-TW" altLang="en-US"/>
              <a:t>按一下以編輯母片標題樣式</a:t>
            </a:r>
            <a:endParaRPr lang="en-US" dirty="0"/>
          </a:p>
        </p:txBody>
      </p:sp>
      <p:sp>
        <p:nvSpPr>
          <p:cNvPr id="3" name="Picture Placeholder 2"/>
          <p:cNvSpPr>
            <a:spLocks noGrp="1"/>
          </p:cNvSpPr>
          <p:nvPr>
            <p:ph type="pic" idx="1"/>
          </p:nvPr>
        </p:nvSpPr>
        <p:spPr>
          <a:xfrm>
            <a:off x="3811480" y="838201"/>
            <a:ext cx="7872520" cy="5500456"/>
          </a:xfrm>
          <a:solidFill>
            <a:schemeClr val="bg2"/>
          </a:solidFill>
          <a:ln w="76200">
            <a:solidFill>
              <a:srgbClr val="FFFFFF"/>
            </a:solidFill>
            <a:miter lim="800000"/>
          </a:ln>
          <a:effectLst>
            <a:outerShdw blurRad="50800" dist="12700" dir="5400000" algn="t" rotWithShape="0">
              <a:prstClr val="black">
                <a:alpha val="59000"/>
              </a:prstClr>
            </a:outerShdw>
          </a:effectLst>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zh-TW" altLang="en-US"/>
              <a:t>將圖片拖曳至版面配置區或按一下圖示以新增</a:t>
            </a:r>
            <a:endParaRPr lang="en-US" dirty="0"/>
          </a:p>
        </p:txBody>
      </p:sp>
      <p:sp>
        <p:nvSpPr>
          <p:cNvPr id="4" name="Text Placeholder 3"/>
          <p:cNvSpPr>
            <a:spLocks noGrp="1"/>
          </p:cNvSpPr>
          <p:nvPr>
            <p:ph type="body" sz="half" idx="2"/>
          </p:nvPr>
        </p:nvSpPr>
        <p:spPr>
          <a:xfrm>
            <a:off x="609600" y="2133600"/>
            <a:ext cx="2852928" cy="424281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a:t>按一下以編輯母片文字樣式</a:t>
            </a:r>
          </a:p>
        </p:txBody>
      </p:sp>
      <p:sp>
        <p:nvSpPr>
          <p:cNvPr id="5" name="Date Placeholder 4"/>
          <p:cNvSpPr>
            <a:spLocks noGrp="1"/>
          </p:cNvSpPr>
          <p:nvPr>
            <p:ph type="dt" sz="half" idx="10"/>
          </p:nvPr>
        </p:nvSpPr>
        <p:spPr/>
        <p:txBody>
          <a:bodyPr/>
          <a:lstStyle/>
          <a:p>
            <a:fld id="{E346DB38-3668-4F43-BD8E-01407684CD72}" type="datetime1">
              <a:rPr kumimoji="1" lang="zh-TW" altLang="en-US" smtClean="0"/>
              <a:t>2022/10/18</a:t>
            </a:fld>
            <a:endParaRPr kumimoji="1" lang="zh-TW" altLang="en-US"/>
          </a:p>
        </p:txBody>
      </p:sp>
      <p:sp>
        <p:nvSpPr>
          <p:cNvPr id="6" name="Footer Placeholder 5"/>
          <p:cNvSpPr>
            <a:spLocks noGrp="1"/>
          </p:cNvSpPr>
          <p:nvPr>
            <p:ph type="ftr" sz="quarter" idx="11"/>
          </p:nvPr>
        </p:nvSpPr>
        <p:spPr/>
        <p:txBody>
          <a:bodyPr/>
          <a:lstStyle/>
          <a:p>
            <a:endParaRPr kumimoji="1" lang="zh-TW" altLang="en-US"/>
          </a:p>
        </p:txBody>
      </p:sp>
      <p:sp>
        <p:nvSpPr>
          <p:cNvPr id="7" name="Slide Number Placeholder 6"/>
          <p:cNvSpPr>
            <a:spLocks noGrp="1"/>
          </p:cNvSpPr>
          <p:nvPr>
            <p:ph type="sldNum" sz="quarter" idx="12"/>
          </p:nvPr>
        </p:nvSpPr>
        <p:spPr/>
        <p:txBody>
          <a:bodyPr/>
          <a:lstStyle/>
          <a:p>
            <a:fld id="{DECDDA2C-C450-874C-9C44-9A25EFCBCAB1}" type="slidenum">
              <a:rPr kumimoji="1" lang="zh-TW" altLang="en-US" smtClean="0"/>
              <a:pPr/>
              <a:t>‹#›</a:t>
            </a:fld>
            <a:endParaRPr kumimoji="1" lang="zh-TW" altLang="en-US"/>
          </a:p>
        </p:txBody>
      </p:sp>
    </p:spTree>
  </p:cSld>
  <p:clrMapOvr>
    <a:masterClrMapping/>
  </p:clrMapOvr>
  <mc:AlternateContent xmlns:mc="http://schemas.openxmlformats.org/markup-compatibility/2006" xmlns:p14="http://schemas.microsoft.com/office/powerpoint/2010/main">
    <mc:Choice Requires="p14">
      <p:transition spd="med">
        <p14:reveal/>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3.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microsoft.com/office/2007/relationships/hdphoto" Target="../media/hdphoto1.wdp"/></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 name="Rectangle 9"/>
          <p:cNvSpPr/>
          <p:nvPr/>
        </p:nvSpPr>
        <p:spPr>
          <a:xfrm>
            <a:off x="0" y="220786"/>
            <a:ext cx="12192000" cy="2286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2" name="Title Placeholder 1"/>
          <p:cNvSpPr>
            <a:spLocks noGrp="1"/>
          </p:cNvSpPr>
          <p:nvPr>
            <p:ph type="title"/>
          </p:nvPr>
        </p:nvSpPr>
        <p:spPr>
          <a:xfrm>
            <a:off x="609600" y="533400"/>
            <a:ext cx="10972800" cy="990600"/>
          </a:xfrm>
          <a:prstGeom prst="rect">
            <a:avLst/>
          </a:prstGeom>
        </p:spPr>
        <p:txBody>
          <a:bodyPr vert="horz" lIns="91440" tIns="45720" rIns="91440" bIns="45720" rtlCol="0" anchor="ctr">
            <a:normAutofit/>
          </a:bodyPr>
          <a:lstStyle/>
          <a:p>
            <a:r>
              <a:rPr lang="zh-TW" altLang="en-US"/>
              <a:t>按一下以編輯母片標題樣式</a:t>
            </a:r>
            <a:endParaRPr lang="en-US" dirty="0"/>
          </a:p>
        </p:txBody>
      </p:sp>
      <p:sp>
        <p:nvSpPr>
          <p:cNvPr id="3" name="Text Placeholder 2"/>
          <p:cNvSpPr>
            <a:spLocks noGrp="1"/>
          </p:cNvSpPr>
          <p:nvPr>
            <p:ph type="body" idx="1"/>
          </p:nvPr>
        </p:nvSpPr>
        <p:spPr>
          <a:xfrm>
            <a:off x="609600" y="1600200"/>
            <a:ext cx="10972800" cy="4876800"/>
          </a:xfrm>
          <a:prstGeom prst="rect">
            <a:avLst/>
          </a:prstGeom>
        </p:spPr>
        <p:txBody>
          <a:bodyPr vert="horz" lIns="91440" tIns="45720" rIns="91440" bIns="45720" rtlCol="0">
            <a:normAutofit/>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7" name="Rectangle 6"/>
          <p:cNvSpPr/>
          <p:nvPr/>
        </p:nvSpPr>
        <p:spPr>
          <a:xfrm>
            <a:off x="0" y="0"/>
            <a:ext cx="12192000" cy="36576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4" name="Date Placeholder 3"/>
          <p:cNvSpPr>
            <a:spLocks noGrp="1"/>
          </p:cNvSpPr>
          <p:nvPr>
            <p:ph type="dt" sz="half" idx="2"/>
          </p:nvPr>
        </p:nvSpPr>
        <p:spPr>
          <a:xfrm>
            <a:off x="609600" y="18288"/>
            <a:ext cx="3860800" cy="329184"/>
          </a:xfrm>
          <a:prstGeom prst="rect">
            <a:avLst/>
          </a:prstGeom>
        </p:spPr>
        <p:txBody>
          <a:bodyPr vert="horz" lIns="91440" tIns="45720" rIns="91440" bIns="45720" rtlCol="0" anchor="ctr"/>
          <a:lstStyle>
            <a:lvl1pPr algn="l">
              <a:defRPr sz="1200">
                <a:solidFill>
                  <a:srgbClr val="FFFFFF"/>
                </a:solidFill>
              </a:defRPr>
            </a:lvl1pPr>
          </a:lstStyle>
          <a:p>
            <a:fld id="{22A5B7EF-DC55-49F5-8CFE-2517328DF57B}" type="datetime1">
              <a:rPr kumimoji="1" lang="zh-TW" altLang="en-US" smtClean="0"/>
              <a:t>2022/10/18</a:t>
            </a:fld>
            <a:endParaRPr kumimoji="1" lang="zh-TW" altLang="en-US"/>
          </a:p>
        </p:txBody>
      </p:sp>
      <p:sp>
        <p:nvSpPr>
          <p:cNvPr id="5" name="Footer Placeholder 4"/>
          <p:cNvSpPr>
            <a:spLocks noGrp="1"/>
          </p:cNvSpPr>
          <p:nvPr>
            <p:ph type="ftr" sz="quarter" idx="3"/>
          </p:nvPr>
        </p:nvSpPr>
        <p:spPr>
          <a:xfrm>
            <a:off x="4572000" y="18288"/>
            <a:ext cx="5486400" cy="329184"/>
          </a:xfrm>
          <a:prstGeom prst="rect">
            <a:avLst/>
          </a:prstGeom>
        </p:spPr>
        <p:txBody>
          <a:bodyPr vert="horz" lIns="91440" tIns="45720" rIns="91440" bIns="45720" rtlCol="0" anchor="ctr"/>
          <a:lstStyle>
            <a:lvl1pPr algn="ctr">
              <a:defRPr sz="1200">
                <a:solidFill>
                  <a:srgbClr val="FFFFFF"/>
                </a:solidFill>
              </a:defRPr>
            </a:lvl1pPr>
          </a:lstStyle>
          <a:p>
            <a:endParaRPr kumimoji="1" lang="zh-TW" altLang="en-US"/>
          </a:p>
        </p:txBody>
      </p:sp>
      <p:sp>
        <p:nvSpPr>
          <p:cNvPr id="6" name="Slide Number Placeholder 5"/>
          <p:cNvSpPr>
            <a:spLocks noGrp="1"/>
          </p:cNvSpPr>
          <p:nvPr>
            <p:ph type="sldNum" sz="quarter" idx="4"/>
          </p:nvPr>
        </p:nvSpPr>
        <p:spPr>
          <a:xfrm>
            <a:off x="10160000" y="18288"/>
            <a:ext cx="1422400" cy="329184"/>
          </a:xfrm>
          <a:prstGeom prst="rect">
            <a:avLst/>
          </a:prstGeom>
        </p:spPr>
        <p:txBody>
          <a:bodyPr vert="horz" lIns="91440" tIns="45720" rIns="91440" bIns="45720" rtlCol="0" anchor="ctr"/>
          <a:lstStyle>
            <a:lvl1pPr algn="l">
              <a:defRPr sz="1400" b="1">
                <a:solidFill>
                  <a:srgbClr val="FFFFFF"/>
                </a:solidFill>
              </a:defRPr>
            </a:lvl1pPr>
          </a:lstStyle>
          <a:p>
            <a:fld id="{DECDDA2C-C450-874C-9C44-9A25EFCBCAB1}" type="slidenum">
              <a:rPr kumimoji="1" lang="zh-TW" altLang="en-US" smtClean="0"/>
              <a:pPr/>
              <a:t>‹#›</a:t>
            </a:fld>
            <a:endParaRPr kumimoji="1" lang="zh-TW" altLang="en-US"/>
          </a:p>
        </p:txBody>
      </p:sp>
      <p:pic>
        <p:nvPicPr>
          <p:cNvPr id="12" name="圖片 11" descr="Tri-W_logo_T only.png"/>
          <p:cNvPicPr>
            <a:picLocks noChangeAspect="1"/>
          </p:cNvPicPr>
          <p:nvPr userDrawn="1"/>
        </p:nvPicPr>
        <p:blipFill>
          <a:blip r:embed="rId13">
            <a:grayscl/>
            <a:extLst>
              <a:ext uri="{BEBA8EAE-BF5A-486C-A8C5-ECC9F3942E4B}">
                <a14:imgProps xmlns:a14="http://schemas.microsoft.com/office/drawing/2010/main">
                  <a14:imgLayer r:embed="rId14">
                    <a14:imgEffect>
                      <a14:colorTemperature colorTemp="11200"/>
                    </a14:imgEffect>
                    <a14:imgEffect>
                      <a14:saturation sat="400000"/>
                    </a14:imgEffect>
                  </a14:imgLayer>
                </a14:imgProps>
              </a:ext>
              <a:ext uri="{28A0092B-C50C-407E-A947-70E740481C1C}">
                <a14:useLocalDpi xmlns:a14="http://schemas.microsoft.com/office/drawing/2010/main" val="0"/>
              </a:ext>
            </a:extLst>
          </a:blip>
          <a:stretch>
            <a:fillRect/>
          </a:stretch>
        </p:blipFill>
        <p:spPr>
          <a:xfrm>
            <a:off x="8017807" y="1181014"/>
            <a:ext cx="5659920" cy="5311472"/>
          </a:xfrm>
          <a:prstGeom prst="rect">
            <a:avLst/>
          </a:prstGeom>
        </p:spPr>
      </p:pic>
      <p:pic>
        <p:nvPicPr>
          <p:cNvPr id="13" name="圖片 12"/>
          <p:cNvPicPr>
            <a:picLocks noChangeAspect="1"/>
          </p:cNvPicPr>
          <p:nvPr userDrawn="1"/>
        </p:nvPicPr>
        <p:blipFill>
          <a:blip r:embed="rId15">
            <a:extLst>
              <a:ext uri="{28A0092B-C50C-407E-A947-70E740481C1C}">
                <a14:useLocalDpi xmlns:a14="http://schemas.microsoft.com/office/drawing/2010/main" val="0"/>
              </a:ext>
            </a:extLst>
          </a:blip>
          <a:stretch>
            <a:fillRect/>
          </a:stretch>
        </p:blipFill>
        <p:spPr>
          <a:xfrm>
            <a:off x="232160" y="6055112"/>
            <a:ext cx="1251989" cy="719074"/>
          </a:xfrm>
          <a:prstGeom prst="rect">
            <a:avLst/>
          </a:prstGeom>
        </p:spPr>
      </p:pic>
      <p:pic>
        <p:nvPicPr>
          <p:cNvPr id="14" name="圖片 13"/>
          <p:cNvPicPr>
            <a:picLocks noChangeAspect="1"/>
          </p:cNvPicPr>
          <p:nvPr userDrawn="1"/>
        </p:nvPicPr>
        <p:blipFill>
          <a:blip r:embed="rId16">
            <a:extLst>
              <a:ext uri="{28A0092B-C50C-407E-A947-70E740481C1C}">
                <a14:useLocalDpi xmlns:a14="http://schemas.microsoft.com/office/drawing/2010/main" val="0"/>
              </a:ext>
            </a:extLst>
          </a:blip>
          <a:stretch>
            <a:fillRect/>
          </a:stretch>
        </p:blipFill>
        <p:spPr>
          <a:xfrm>
            <a:off x="10295617" y="6477000"/>
            <a:ext cx="1664223" cy="293148"/>
          </a:xfrm>
          <a:prstGeom prst="rect">
            <a:avLst/>
          </a:prstGeom>
        </p:spPr>
      </p:pic>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mc:AlternateContent xmlns:mc="http://schemas.openxmlformats.org/markup-compatibility/2006" xmlns:p14="http://schemas.microsoft.com/office/powerpoint/2010/main">
    <mc:Choice Requires="p14">
      <p:transition spd="med">
        <p14:reveal/>
      </p:transition>
    </mc:Choice>
    <mc:Fallback xmlns="">
      <p:transition spd="med">
        <p:fade/>
      </p:transition>
    </mc:Fallback>
  </mc:AlternateContent>
  <p:hf hdr="0" ftr="0" dt="0"/>
  <p:txStyles>
    <p:titleStyle>
      <a:lvl1pPr algn="l" defTabSz="914400" rtl="0" eaLnBrk="1" latinLnBrk="0" hangingPunct="1">
        <a:spcBef>
          <a:spcPct val="0"/>
        </a:spcBef>
        <a:buNone/>
        <a:defRPr sz="4000" kern="1200" spc="-100" baseline="0">
          <a:solidFill>
            <a:schemeClr val="tx2"/>
          </a:solidFill>
          <a:latin typeface="+mj-lt"/>
          <a:ea typeface="+mj-ea"/>
          <a:cs typeface="+mj-cs"/>
        </a:defRPr>
      </a:lvl1pPr>
    </p:titleStyle>
    <p:bodyStyle>
      <a:lvl1pPr marL="182880" indent="-182880" algn="l" defTabSz="914400" rtl="0" eaLnBrk="1" latinLnBrk="0" hangingPunct="1">
        <a:spcBef>
          <a:spcPct val="20000"/>
        </a:spcBef>
        <a:buClr>
          <a:schemeClr val="accent1"/>
        </a:buClr>
        <a:buSzPct val="85000"/>
        <a:buFont typeface="Arial" pitchFamily="34" charset="0"/>
        <a:buChar char="•"/>
        <a:defRPr sz="2400" kern="1200">
          <a:solidFill>
            <a:schemeClr val="tx1"/>
          </a:solidFill>
          <a:latin typeface="+mn-lt"/>
          <a:ea typeface="+mn-ea"/>
          <a:cs typeface="+mn-cs"/>
        </a:defRPr>
      </a:lvl1pPr>
      <a:lvl2pPr marL="457200" indent="-182880" algn="l" defTabSz="914400" rtl="0" eaLnBrk="1" latinLnBrk="0" hangingPunct="1">
        <a:spcBef>
          <a:spcPct val="20000"/>
        </a:spcBef>
        <a:buClr>
          <a:schemeClr val="accent1"/>
        </a:buClr>
        <a:buSzPct val="85000"/>
        <a:buFont typeface="Arial" pitchFamily="34" charset="0"/>
        <a:buChar char="•"/>
        <a:defRPr sz="2000" kern="1200">
          <a:solidFill>
            <a:schemeClr val="tx1"/>
          </a:solidFill>
          <a:latin typeface="+mn-lt"/>
          <a:ea typeface="+mn-ea"/>
          <a:cs typeface="+mn-cs"/>
        </a:defRPr>
      </a:lvl2pPr>
      <a:lvl3pPr marL="731520" indent="-182880" algn="l" defTabSz="914400" rtl="0" eaLnBrk="1" latinLnBrk="0" hangingPunct="1">
        <a:spcBef>
          <a:spcPct val="20000"/>
        </a:spcBef>
        <a:buClr>
          <a:schemeClr val="accent1"/>
        </a:buClr>
        <a:buSzPct val="90000"/>
        <a:buFont typeface="Arial" pitchFamily="34" charset="0"/>
        <a:buChar char="•"/>
        <a:defRPr sz="1800" kern="1200">
          <a:solidFill>
            <a:schemeClr val="tx1"/>
          </a:solidFill>
          <a:latin typeface="+mn-lt"/>
          <a:ea typeface="+mn-ea"/>
          <a:cs typeface="+mn-cs"/>
        </a:defRPr>
      </a:lvl3pPr>
      <a:lvl4pPr marL="1005840" indent="-182880" algn="l" defTabSz="914400" rtl="0" eaLnBrk="1" latinLnBrk="0" hangingPunct="1">
        <a:spcBef>
          <a:spcPct val="20000"/>
        </a:spcBef>
        <a:buClr>
          <a:schemeClr val="accent1"/>
        </a:buClr>
        <a:buFont typeface="Arial" pitchFamily="34" charset="0"/>
        <a:buChar char="•"/>
        <a:defRPr sz="1600" kern="1200">
          <a:solidFill>
            <a:schemeClr val="tx1"/>
          </a:solidFill>
          <a:latin typeface="+mn-lt"/>
          <a:ea typeface="+mn-ea"/>
          <a:cs typeface="+mn-cs"/>
        </a:defRPr>
      </a:lvl4pPr>
      <a:lvl5pPr marL="1188720" indent="-137160" algn="l" defTabSz="914400" rtl="0" eaLnBrk="1" latinLnBrk="0" hangingPunct="1">
        <a:spcBef>
          <a:spcPct val="20000"/>
        </a:spcBef>
        <a:buClr>
          <a:schemeClr val="accent1"/>
        </a:buClr>
        <a:buSzPct val="100000"/>
        <a:buFont typeface="Arial" pitchFamily="34" charset="0"/>
        <a:buChar char="•"/>
        <a:defRPr sz="1400" kern="1200" baseline="0">
          <a:solidFill>
            <a:schemeClr val="tx1"/>
          </a:solidFill>
          <a:latin typeface="+mn-lt"/>
          <a:ea typeface="+mn-ea"/>
          <a:cs typeface="+mn-cs"/>
        </a:defRPr>
      </a:lvl5pPr>
      <a:lvl6pPr marL="137160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6pPr>
      <a:lvl7pPr marL="155448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7pPr>
      <a:lvl8pPr marL="173736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8pPr>
      <a:lvl9pPr marL="192024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image" Target="../media/image8.emf"/><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7.xml"/><Relationship Id="rId4" Type="http://schemas.openxmlformats.org/officeDocument/2006/relationships/image" Target="../media/image14.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7.emf"/><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8.emf"/><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image" Target="../media/image19.emf"/><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20.emf"/><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22.emf"/><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5.xml"/><Relationship Id="rId1" Type="http://schemas.openxmlformats.org/officeDocument/2006/relationships/slideLayout" Target="../slideLayouts/slideLayout2.xml"/><Relationship Id="rId4" Type="http://schemas.openxmlformats.org/officeDocument/2006/relationships/image" Target="../media/image24.png"/></Relationships>
</file>

<file path=ppt/slides/_rels/slide36.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40.xml"/><Relationship Id="rId1" Type="http://schemas.openxmlformats.org/officeDocument/2006/relationships/slideLayout" Target="../slideLayouts/slideLayout7.xml"/><Relationship Id="rId4" Type="http://schemas.openxmlformats.org/officeDocument/2006/relationships/image" Target="../media/image28.pn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副標題 4"/>
          <p:cNvSpPr>
            <a:spLocks noGrp="1"/>
          </p:cNvSpPr>
          <p:nvPr>
            <p:ph type="subTitle" idx="4294967295"/>
          </p:nvPr>
        </p:nvSpPr>
        <p:spPr>
          <a:xfrm>
            <a:off x="1955550" y="2649978"/>
            <a:ext cx="8204450" cy="1020778"/>
          </a:xfrm>
        </p:spPr>
        <p:txBody>
          <a:bodyPr>
            <a:noAutofit/>
          </a:bodyPr>
          <a:lstStyle/>
          <a:p>
            <a:pPr marL="0" indent="0">
              <a:buNone/>
            </a:pPr>
            <a:r>
              <a:rPr lang="zh-TW" altLang="en-US" sz="4800" b="1" spc="800" dirty="0">
                <a:latin typeface="王漢宗特圓體繁" panose="02020300000000000000" pitchFamily="18" charset="-120"/>
                <a:ea typeface="王漢宗特圓體繁" panose="02020300000000000000" pitchFamily="18" charset="-120"/>
              </a:rPr>
              <a:t>淺談商業火險之臨時再保</a:t>
            </a:r>
          </a:p>
        </p:txBody>
      </p:sp>
      <p:sp>
        <p:nvSpPr>
          <p:cNvPr id="6" name="副標題 4"/>
          <p:cNvSpPr txBox="1">
            <a:spLocks/>
          </p:cNvSpPr>
          <p:nvPr/>
        </p:nvSpPr>
        <p:spPr>
          <a:xfrm>
            <a:off x="7975391" y="4280680"/>
            <a:ext cx="1901228" cy="667944"/>
          </a:xfrm>
          <a:prstGeom prst="rect">
            <a:avLst/>
          </a:prstGeom>
        </p:spPr>
        <p:txBody>
          <a:bodyPr vert="horz" lIns="91440" tIns="45720" rIns="91440" bIns="45720" rtlCol="0">
            <a:noAutofit/>
          </a:bodyPr>
          <a:lstStyle>
            <a:lvl1pPr marL="182880" indent="-182880" algn="l" defTabSz="914400" rtl="0" eaLnBrk="1" latinLnBrk="0" hangingPunct="1">
              <a:spcBef>
                <a:spcPct val="20000"/>
              </a:spcBef>
              <a:buClr>
                <a:schemeClr val="accent1"/>
              </a:buClr>
              <a:buSzPct val="85000"/>
              <a:buFont typeface="Arial" pitchFamily="34" charset="0"/>
              <a:buChar char="•"/>
              <a:defRPr sz="2400" kern="1200">
                <a:solidFill>
                  <a:schemeClr val="tx1"/>
                </a:solidFill>
                <a:latin typeface="+mn-lt"/>
                <a:ea typeface="+mn-ea"/>
                <a:cs typeface="+mn-cs"/>
              </a:defRPr>
            </a:lvl1pPr>
            <a:lvl2pPr marL="457200" indent="-182880" algn="l" defTabSz="914400" rtl="0" eaLnBrk="1" latinLnBrk="0" hangingPunct="1">
              <a:spcBef>
                <a:spcPct val="20000"/>
              </a:spcBef>
              <a:buClr>
                <a:schemeClr val="accent1"/>
              </a:buClr>
              <a:buSzPct val="85000"/>
              <a:buFont typeface="Arial" pitchFamily="34" charset="0"/>
              <a:buChar char="•"/>
              <a:defRPr sz="2000" kern="1200">
                <a:solidFill>
                  <a:schemeClr val="tx1"/>
                </a:solidFill>
                <a:latin typeface="+mn-lt"/>
                <a:ea typeface="+mn-ea"/>
                <a:cs typeface="+mn-cs"/>
              </a:defRPr>
            </a:lvl2pPr>
            <a:lvl3pPr marL="731520" indent="-182880" algn="l" defTabSz="914400" rtl="0" eaLnBrk="1" latinLnBrk="0" hangingPunct="1">
              <a:spcBef>
                <a:spcPct val="20000"/>
              </a:spcBef>
              <a:buClr>
                <a:schemeClr val="accent1"/>
              </a:buClr>
              <a:buSzPct val="90000"/>
              <a:buFont typeface="Arial" pitchFamily="34" charset="0"/>
              <a:buChar char="•"/>
              <a:defRPr sz="1800" kern="1200">
                <a:solidFill>
                  <a:schemeClr val="tx1"/>
                </a:solidFill>
                <a:latin typeface="+mn-lt"/>
                <a:ea typeface="+mn-ea"/>
                <a:cs typeface="+mn-cs"/>
              </a:defRPr>
            </a:lvl3pPr>
            <a:lvl4pPr marL="1005840" indent="-182880" algn="l" defTabSz="914400" rtl="0" eaLnBrk="1" latinLnBrk="0" hangingPunct="1">
              <a:spcBef>
                <a:spcPct val="20000"/>
              </a:spcBef>
              <a:buClr>
                <a:schemeClr val="accent1"/>
              </a:buClr>
              <a:buFont typeface="Arial" pitchFamily="34" charset="0"/>
              <a:buChar char="•"/>
              <a:defRPr sz="1600" kern="1200">
                <a:solidFill>
                  <a:schemeClr val="tx1"/>
                </a:solidFill>
                <a:latin typeface="+mn-lt"/>
                <a:ea typeface="+mn-ea"/>
                <a:cs typeface="+mn-cs"/>
              </a:defRPr>
            </a:lvl4pPr>
            <a:lvl5pPr marL="1188720" indent="-137160" algn="l" defTabSz="914400" rtl="0" eaLnBrk="1" latinLnBrk="0" hangingPunct="1">
              <a:spcBef>
                <a:spcPct val="20000"/>
              </a:spcBef>
              <a:buClr>
                <a:schemeClr val="accent1"/>
              </a:buClr>
              <a:buSzPct val="100000"/>
              <a:buFont typeface="Arial" pitchFamily="34" charset="0"/>
              <a:buChar char="•"/>
              <a:defRPr sz="1400" kern="1200" baseline="0">
                <a:solidFill>
                  <a:schemeClr val="tx1"/>
                </a:solidFill>
                <a:latin typeface="+mn-lt"/>
                <a:ea typeface="+mn-ea"/>
                <a:cs typeface="+mn-cs"/>
              </a:defRPr>
            </a:lvl5pPr>
            <a:lvl6pPr marL="137160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6pPr>
            <a:lvl7pPr marL="155448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7pPr>
            <a:lvl8pPr marL="173736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8pPr>
            <a:lvl9pPr marL="192024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9pPr>
          </a:lstStyle>
          <a:p>
            <a:pPr marL="0" indent="0">
              <a:buFont typeface="Arial" pitchFamily="34" charset="0"/>
              <a:buNone/>
            </a:pPr>
            <a:r>
              <a:rPr lang="zh-TW" altLang="en-US" sz="3600" spc="800" dirty="0">
                <a:latin typeface="標楷體" panose="03000509000000000000" pitchFamily="65" charset="-120"/>
                <a:ea typeface="標楷體" panose="03000509000000000000" pitchFamily="65" charset="-120"/>
              </a:rPr>
              <a:t>張繼文</a:t>
            </a:r>
          </a:p>
        </p:txBody>
      </p:sp>
      <p:sp>
        <p:nvSpPr>
          <p:cNvPr id="3" name="投影片編號版面配置區 2"/>
          <p:cNvSpPr>
            <a:spLocks noGrp="1"/>
          </p:cNvSpPr>
          <p:nvPr>
            <p:ph type="sldNum" sz="quarter" idx="12"/>
          </p:nvPr>
        </p:nvSpPr>
        <p:spPr/>
        <p:txBody>
          <a:bodyPr/>
          <a:lstStyle/>
          <a:p>
            <a:fld id="{DECDDA2C-C450-874C-9C44-9A25EFCBCAB1}" type="slidenum">
              <a:rPr kumimoji="1" lang="zh-TW" altLang="en-US" smtClean="0"/>
              <a:pPr/>
              <a:t>1</a:t>
            </a:fld>
            <a:endParaRPr kumimoji="1" lang="zh-TW" altLang="en-US"/>
          </a:p>
        </p:txBody>
      </p:sp>
    </p:spTree>
    <p:extLst>
      <p:ext uri="{BB962C8B-B14F-4D97-AF65-F5344CB8AC3E}">
        <p14:creationId xmlns:p14="http://schemas.microsoft.com/office/powerpoint/2010/main" val="2119204427"/>
      </p:ext>
    </p:extLst>
  </p:cSld>
  <p:clrMapOvr>
    <a:masterClrMapping/>
  </p:clrMapOvr>
  <mc:AlternateContent xmlns:mc="http://schemas.openxmlformats.org/markup-compatibility/2006" xmlns:p14="http://schemas.microsoft.com/office/powerpoint/2010/main">
    <mc:Choice Requires="p14">
      <p:transition spd="med">
        <p14:reveal/>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a:spLocks noChangeArrowheads="1"/>
          </p:cNvSpPr>
          <p:nvPr/>
        </p:nvSpPr>
        <p:spPr bwMode="auto">
          <a:xfrm>
            <a:off x="2323444" y="2042734"/>
            <a:ext cx="8793047" cy="290848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25392" bIns="0" numCol="1" anchor="ctr" anchorCtr="0" compatLnSpc="1">
            <a:prstTxWarp prst="textNoShape">
              <a:avLst/>
            </a:prstTxWarp>
            <a:spAutoFit/>
          </a:bodyPr>
          <a:lstStyle/>
          <a:p>
            <a:pPr marL="514350" lvl="0" indent="-514350" defTabSz="914400" eaLnBrk="0" fontAlgn="ctr" hangingPunct="0">
              <a:spcBef>
                <a:spcPct val="0"/>
              </a:spcBef>
              <a:spcAft>
                <a:spcPts val="1800"/>
              </a:spcAft>
              <a:buClr>
                <a:srgbClr val="CC3300"/>
              </a:buClr>
              <a:buFont typeface="+mj-lt"/>
              <a:buAutoNum type="arabicParenR"/>
              <a:tabLst>
                <a:tab pos="2959100" algn="l"/>
                <a:tab pos="3408363" algn="l"/>
              </a:tabLst>
            </a:pPr>
            <a:r>
              <a:rPr lang="zh-TW" altLang="en-US" sz="2400" b="1" dirty="0">
                <a:ea typeface="王漢宗特圓體繁" panose="02020300000000000000" pitchFamily="18" charset="-120"/>
                <a:cs typeface="Arial" panose="020B0604020202020204" pitchFamily="34" charset="0"/>
              </a:rPr>
              <a:t>付款期限通常為</a:t>
            </a:r>
            <a:r>
              <a:rPr lang="en-US" altLang="zh-TW" sz="2400" b="1" dirty="0">
                <a:ea typeface="王漢宗特圓體繁" panose="02020300000000000000" pitchFamily="18" charset="-120"/>
                <a:cs typeface="Arial" panose="020B0604020202020204" pitchFamily="34" charset="0"/>
              </a:rPr>
              <a:t>30</a:t>
            </a:r>
            <a:r>
              <a:rPr lang="zh-TW" altLang="en-US" sz="2400" b="1" dirty="0">
                <a:ea typeface="王漢宗特圓體繁" panose="02020300000000000000" pitchFamily="18" charset="-120"/>
                <a:cs typeface="Arial" panose="020B0604020202020204" pitchFamily="34" charset="0"/>
              </a:rPr>
              <a:t>天</a:t>
            </a:r>
            <a:r>
              <a:rPr lang="zh-TW" altLang="en-US" sz="2400" b="1" dirty="0">
                <a:latin typeface="王漢宗特圓體繁" panose="02020300000000000000" pitchFamily="18" charset="-120"/>
                <a:ea typeface="王漢宗特圓體繁" panose="02020300000000000000" pitchFamily="18" charset="-120"/>
                <a:cs typeface="Arial" panose="020B0604020202020204" pitchFamily="34" charset="0"/>
              </a:rPr>
              <a:t>至</a:t>
            </a:r>
            <a:r>
              <a:rPr lang="en-US" altLang="zh-TW" sz="2400" b="1" dirty="0">
                <a:ea typeface="王漢宗特圓體繁" panose="02020300000000000000" pitchFamily="18" charset="-120"/>
                <a:cs typeface="Arial" panose="020B0604020202020204" pitchFamily="34" charset="0"/>
              </a:rPr>
              <a:t>120</a:t>
            </a:r>
            <a:r>
              <a:rPr lang="zh-TW" altLang="en-US" sz="2400" b="1" dirty="0">
                <a:ea typeface="王漢宗特圓體繁" panose="02020300000000000000" pitchFamily="18" charset="-120"/>
                <a:cs typeface="Arial" panose="020B0604020202020204" pitchFamily="34" charset="0"/>
              </a:rPr>
              <a:t>天 </a:t>
            </a:r>
            <a:r>
              <a:rPr lang="en-US" altLang="zh-TW" sz="2400" dirty="0">
                <a:solidFill>
                  <a:srgbClr val="4D4D4D"/>
                </a:solidFill>
                <a:ea typeface="王漢宗特圓體繁" panose="02020300000000000000" pitchFamily="18" charset="-120"/>
                <a:cs typeface="Arial" panose="020B0604020202020204" pitchFamily="34" charset="0"/>
              </a:rPr>
              <a:t>(premium payment warranty)</a:t>
            </a:r>
          </a:p>
          <a:p>
            <a:pPr marL="514350" indent="-514350" defTabSz="914400" eaLnBrk="0" fontAlgn="ctr" hangingPunct="0">
              <a:spcBef>
                <a:spcPct val="0"/>
              </a:spcBef>
              <a:spcAft>
                <a:spcPts val="1800"/>
              </a:spcAft>
              <a:buClr>
                <a:srgbClr val="CC3300"/>
              </a:buClr>
              <a:buFont typeface="+mj-lt"/>
              <a:buAutoNum type="arabicParenR"/>
              <a:tabLst>
                <a:tab pos="2959100" algn="l"/>
                <a:tab pos="3408363" algn="l"/>
              </a:tabLst>
            </a:pPr>
            <a:r>
              <a:rPr lang="zh-TW" altLang="en-US" sz="2400" b="1" dirty="0">
                <a:ea typeface="王漢宗特圓體繁" panose="02020300000000000000" pitchFamily="18" charset="-120"/>
                <a:cs typeface="Arial" panose="020B0604020202020204" pitchFamily="34" charset="0"/>
              </a:rPr>
              <a:t>未在期限內全額付款</a:t>
            </a:r>
            <a:r>
              <a:rPr lang="zh-TW" altLang="en-US" sz="2400" b="1" dirty="0">
                <a:latin typeface="王漢宗特圓體繁" panose="02020300000000000000" pitchFamily="18" charset="-120"/>
                <a:ea typeface="王漢宗特圓體繁" panose="02020300000000000000" pitchFamily="18" charset="-120"/>
                <a:cs typeface="Arial" panose="020B0604020202020204" pitchFamily="34" charset="0"/>
              </a:rPr>
              <a:t>，再保人</a:t>
            </a:r>
            <a:r>
              <a:rPr lang="zh-TW" altLang="en-US" sz="2400" b="1" dirty="0">
                <a:ea typeface="王漢宗特圓體繁" panose="02020300000000000000" pitchFamily="18" charset="-120"/>
                <a:cs typeface="Arial" panose="020B0604020202020204" pitchFamily="34" charset="0"/>
              </a:rPr>
              <a:t>有權終止契約。</a:t>
            </a:r>
            <a:endParaRPr lang="en-US" altLang="zh-TW" sz="2400" b="1" dirty="0">
              <a:ea typeface="王漢宗特圓體繁" panose="02020300000000000000" pitchFamily="18" charset="-120"/>
              <a:cs typeface="Arial" panose="020B0604020202020204" pitchFamily="34" charset="0"/>
            </a:endParaRPr>
          </a:p>
          <a:p>
            <a:pPr marL="514350" indent="-514350" defTabSz="914400" eaLnBrk="0" fontAlgn="ctr" hangingPunct="0">
              <a:spcBef>
                <a:spcPct val="0"/>
              </a:spcBef>
              <a:spcAft>
                <a:spcPts val="1800"/>
              </a:spcAft>
              <a:buClr>
                <a:srgbClr val="CC3300"/>
              </a:buClr>
              <a:buFont typeface="+mj-lt"/>
              <a:buAutoNum type="arabicParenR"/>
              <a:tabLst>
                <a:tab pos="2959100" algn="l"/>
                <a:tab pos="3408363" algn="l"/>
              </a:tabLst>
            </a:pPr>
            <a:r>
              <a:rPr lang="zh-TW" altLang="en-US" sz="2400" b="1" dirty="0">
                <a:ea typeface="王漢宗特圓體繁" panose="02020300000000000000" pitchFamily="18" charset="-120"/>
                <a:cs typeface="Arial" panose="020B0604020202020204" pitchFamily="34" charset="0"/>
              </a:rPr>
              <a:t>再保人行使終止契約之權利，應在至少</a:t>
            </a:r>
            <a:r>
              <a:rPr lang="en-US" altLang="zh-TW" sz="2400" b="1" dirty="0">
                <a:ea typeface="王漢宗特圓體繁" panose="02020300000000000000" pitchFamily="18" charset="-120"/>
                <a:cs typeface="Arial" panose="020B0604020202020204" pitchFamily="34" charset="0"/>
              </a:rPr>
              <a:t>15 </a:t>
            </a:r>
            <a:r>
              <a:rPr lang="zh-TW" altLang="en-US" sz="2400" b="1" dirty="0">
                <a:ea typeface="王漢宗特圓體繁" panose="02020300000000000000" pitchFamily="18" charset="-120"/>
                <a:cs typeface="Arial" panose="020B0604020202020204" pitchFamily="34" charset="0"/>
              </a:rPr>
              <a:t>天前，透過經紀人以書面通知分出公司。</a:t>
            </a:r>
            <a:endParaRPr lang="en-US" altLang="zh-TW" sz="2400" b="1" dirty="0">
              <a:ea typeface="王漢宗特圓體繁" panose="02020300000000000000" pitchFamily="18" charset="-120"/>
              <a:cs typeface="Arial" panose="020B0604020202020204" pitchFamily="34" charset="0"/>
            </a:endParaRPr>
          </a:p>
          <a:p>
            <a:pPr marL="514350" indent="-514350" defTabSz="914400" eaLnBrk="0" fontAlgn="ctr" hangingPunct="0">
              <a:spcBef>
                <a:spcPct val="0"/>
              </a:spcBef>
              <a:spcAft>
                <a:spcPts val="1800"/>
              </a:spcAft>
              <a:buClr>
                <a:srgbClr val="CC3300"/>
              </a:buClr>
              <a:buFont typeface="+mj-lt"/>
              <a:buAutoNum type="arabicParenR"/>
              <a:tabLst>
                <a:tab pos="2959100" algn="l"/>
                <a:tab pos="3408363" algn="l"/>
              </a:tabLst>
            </a:pPr>
            <a:r>
              <a:rPr lang="zh-TW" altLang="en-US" sz="2400" b="1" dirty="0">
                <a:ea typeface="王漢宗特圓體繁" panose="02020300000000000000" pitchFamily="18" charset="-120"/>
                <a:cs typeface="Arial" panose="020B0604020202020204" pitchFamily="34" charset="0"/>
              </a:rPr>
              <a:t>契約因未付款而終止時，分出公司仍應按日數比例支付保費給再保人，但若在終止日前發生損失，則應支付全額再保費。</a:t>
            </a:r>
            <a:endParaRPr lang="en-US" altLang="zh-TW" sz="2400" b="1" dirty="0">
              <a:ea typeface="王漢宗特圓體繁" panose="02020300000000000000" pitchFamily="18" charset="-120"/>
              <a:cs typeface="Arial" panose="020B0604020202020204" pitchFamily="34" charset="0"/>
            </a:endParaRPr>
          </a:p>
        </p:txBody>
      </p:sp>
      <p:sp>
        <p:nvSpPr>
          <p:cNvPr id="5" name="矩形 4"/>
          <p:cNvSpPr/>
          <p:nvPr/>
        </p:nvSpPr>
        <p:spPr>
          <a:xfrm>
            <a:off x="1471352" y="839364"/>
            <a:ext cx="8510256" cy="707886"/>
          </a:xfrm>
          <a:prstGeom prst="rect">
            <a:avLst/>
          </a:prstGeom>
        </p:spPr>
        <p:txBody>
          <a:bodyPr wrap="square">
            <a:spAutoFit/>
          </a:bodyPr>
          <a:lstStyle/>
          <a:p>
            <a:pPr marL="742950" indent="-742950">
              <a:buFont typeface="+mj-lt"/>
              <a:buAutoNum type="arabicPeriod" startAt="4"/>
              <a:tabLst>
                <a:tab pos="985838" algn="l"/>
              </a:tabLst>
            </a:pPr>
            <a:r>
              <a:rPr lang="zh-TW" altLang="en-US" sz="4000" b="1" dirty="0">
                <a:solidFill>
                  <a:srgbClr val="663300"/>
                </a:solidFill>
                <a:latin typeface="王漢宗特圓體繁" panose="02020300000000000000" pitchFamily="18" charset="-120"/>
                <a:ea typeface="王漢宗特圓體繁" panose="02020300000000000000" pitchFamily="18" charset="-120"/>
              </a:rPr>
              <a:t>支付保費期限較短</a:t>
            </a:r>
          </a:p>
        </p:txBody>
      </p:sp>
      <p:sp>
        <p:nvSpPr>
          <p:cNvPr id="3" name="投影片編號版面配置區 2"/>
          <p:cNvSpPr>
            <a:spLocks noGrp="1"/>
          </p:cNvSpPr>
          <p:nvPr>
            <p:ph type="sldNum" sz="quarter" idx="12"/>
          </p:nvPr>
        </p:nvSpPr>
        <p:spPr/>
        <p:txBody>
          <a:bodyPr/>
          <a:lstStyle/>
          <a:p>
            <a:fld id="{DECDDA2C-C450-874C-9C44-9A25EFCBCAB1}" type="slidenum">
              <a:rPr kumimoji="1" lang="zh-TW" altLang="en-US" smtClean="0"/>
              <a:pPr/>
              <a:t>10</a:t>
            </a:fld>
            <a:endParaRPr kumimoji="1" lang="zh-TW" altLang="en-US"/>
          </a:p>
        </p:txBody>
      </p:sp>
    </p:spTree>
    <p:extLst>
      <p:ext uri="{BB962C8B-B14F-4D97-AF65-F5344CB8AC3E}">
        <p14:creationId xmlns:p14="http://schemas.microsoft.com/office/powerpoint/2010/main" val="2011692909"/>
      </p:ext>
    </p:extLst>
  </p:cSld>
  <p:clrMapOvr>
    <a:masterClrMapping/>
  </p:clrMapOvr>
  <mc:AlternateContent xmlns:mc="http://schemas.openxmlformats.org/markup-compatibility/2006" xmlns:p14="http://schemas.microsoft.com/office/powerpoint/2010/main">
    <mc:Choice Requires="p14">
      <p:transition spd="med">
        <p14:reveal/>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編號版面配置區 1"/>
          <p:cNvSpPr>
            <a:spLocks noGrp="1"/>
          </p:cNvSpPr>
          <p:nvPr>
            <p:ph type="sldNum" sz="quarter" idx="12"/>
          </p:nvPr>
        </p:nvSpPr>
        <p:spPr/>
        <p:txBody>
          <a:bodyPr/>
          <a:lstStyle/>
          <a:p>
            <a:fld id="{DECDDA2C-C450-874C-9C44-9A25EFCBCAB1}" type="slidenum">
              <a:rPr kumimoji="1" lang="zh-TW" altLang="en-US" smtClean="0"/>
              <a:pPr/>
              <a:t>11</a:t>
            </a:fld>
            <a:endParaRPr kumimoji="1" lang="zh-TW" altLang="en-US"/>
          </a:p>
        </p:txBody>
      </p:sp>
      <p:sp>
        <p:nvSpPr>
          <p:cNvPr id="3" name="矩形 2"/>
          <p:cNvSpPr/>
          <p:nvPr/>
        </p:nvSpPr>
        <p:spPr>
          <a:xfrm>
            <a:off x="1423850" y="599451"/>
            <a:ext cx="9248503" cy="5724644"/>
          </a:xfrm>
          <a:prstGeom prst="rect">
            <a:avLst/>
          </a:prstGeom>
          <a:solidFill>
            <a:schemeClr val="accent1">
              <a:lumMod val="20000"/>
              <a:lumOff val="80000"/>
            </a:schemeClr>
          </a:solidFill>
        </p:spPr>
        <p:txBody>
          <a:bodyPr wrap="square">
            <a:spAutoFit/>
          </a:bodyPr>
          <a:lstStyle/>
          <a:p>
            <a:pPr algn="ctr">
              <a:spcAft>
                <a:spcPts val="1800"/>
              </a:spcAft>
            </a:pPr>
            <a:r>
              <a:rPr lang="en-US" altLang="zh-TW" sz="3600" b="1" dirty="0">
                <a:solidFill>
                  <a:srgbClr val="003366"/>
                </a:solidFill>
              </a:rPr>
              <a:t>Premium Payment Clause LSW 3001</a:t>
            </a:r>
          </a:p>
          <a:p>
            <a:pPr algn="just">
              <a:spcAft>
                <a:spcPts val="1800"/>
              </a:spcAft>
            </a:pPr>
            <a:r>
              <a:rPr lang="en-US" altLang="zh-TW" dirty="0"/>
              <a:t>Notwithstanding any provision to the </a:t>
            </a:r>
            <a:r>
              <a:rPr lang="en-US" altLang="zh-TW" b="1" dirty="0">
                <a:solidFill>
                  <a:srgbClr val="C00000"/>
                </a:solidFill>
              </a:rPr>
              <a:t>policy within this contract or any endorsement</a:t>
            </a:r>
            <a:r>
              <a:rPr lang="en-US" altLang="zh-TW" dirty="0"/>
              <a:t> hereto, in</a:t>
            </a:r>
            <a:r>
              <a:rPr lang="zh-TW" altLang="en-US" dirty="0"/>
              <a:t> </a:t>
            </a:r>
            <a:r>
              <a:rPr lang="en-US" altLang="zh-TW" dirty="0"/>
              <a:t>respect of non payment of premium only the following clause will apply.</a:t>
            </a:r>
          </a:p>
          <a:p>
            <a:pPr algn="just">
              <a:spcAft>
                <a:spcPts val="1800"/>
              </a:spcAft>
            </a:pPr>
            <a:r>
              <a:rPr lang="en-US" altLang="zh-TW" dirty="0"/>
              <a:t>The Reassured undertakes that premium will be </a:t>
            </a:r>
            <a:r>
              <a:rPr lang="en-US" altLang="zh-TW" b="1" dirty="0">
                <a:solidFill>
                  <a:srgbClr val="C00000"/>
                </a:solidFill>
              </a:rPr>
              <a:t>paid in full </a:t>
            </a:r>
            <a:r>
              <a:rPr lang="en-US" altLang="zh-TW" dirty="0"/>
              <a:t>to Reinsurers within </a:t>
            </a:r>
            <a:r>
              <a:rPr lang="en-US" altLang="zh-TW" b="1" dirty="0">
                <a:solidFill>
                  <a:srgbClr val="C00000"/>
                </a:solidFill>
              </a:rPr>
              <a:t>90</a:t>
            </a:r>
            <a:r>
              <a:rPr lang="zh-TW" altLang="en-US" b="1" dirty="0">
                <a:solidFill>
                  <a:srgbClr val="C00000"/>
                </a:solidFill>
              </a:rPr>
              <a:t> </a:t>
            </a:r>
            <a:r>
              <a:rPr lang="en-US" altLang="zh-TW" b="1" dirty="0">
                <a:solidFill>
                  <a:srgbClr val="C00000"/>
                </a:solidFill>
              </a:rPr>
              <a:t>days </a:t>
            </a:r>
            <a:r>
              <a:rPr lang="en-US" altLang="zh-TW" dirty="0"/>
              <a:t>of</a:t>
            </a:r>
            <a:r>
              <a:rPr lang="zh-TW" altLang="en-US" dirty="0"/>
              <a:t> </a:t>
            </a:r>
            <a:r>
              <a:rPr lang="en-US" altLang="zh-TW" dirty="0"/>
              <a:t>inception of this policy (or, in respect of installment premiums, when due).</a:t>
            </a:r>
          </a:p>
          <a:p>
            <a:pPr algn="just">
              <a:spcAft>
                <a:spcPts val="1800"/>
              </a:spcAft>
            </a:pPr>
            <a:r>
              <a:rPr lang="en-US" altLang="zh-TW" dirty="0"/>
              <a:t>If the premium due under this policy has not been so paid to Reinsurers by the </a:t>
            </a:r>
            <a:r>
              <a:rPr lang="en-US" altLang="zh-TW" b="1" dirty="0">
                <a:solidFill>
                  <a:srgbClr val="C00000"/>
                </a:solidFill>
              </a:rPr>
              <a:t>90</a:t>
            </a:r>
            <a:r>
              <a:rPr lang="en-US" altLang="zh-TW" b="1" baseline="30000" dirty="0">
                <a:solidFill>
                  <a:srgbClr val="C00000"/>
                </a:solidFill>
              </a:rPr>
              <a:t>th</a:t>
            </a:r>
            <a:r>
              <a:rPr lang="en-US" altLang="zh-TW" b="1" dirty="0">
                <a:solidFill>
                  <a:srgbClr val="C00000"/>
                </a:solidFill>
              </a:rPr>
              <a:t> day </a:t>
            </a:r>
            <a:r>
              <a:rPr lang="en-US" altLang="zh-TW" dirty="0"/>
              <a:t>from the</a:t>
            </a:r>
            <a:r>
              <a:rPr lang="zh-TW" altLang="en-US" dirty="0"/>
              <a:t> </a:t>
            </a:r>
            <a:r>
              <a:rPr lang="en-US" altLang="zh-TW" dirty="0"/>
              <a:t>inception of this policy (and, in respect of installment premiums, by the date they are due)</a:t>
            </a:r>
            <a:r>
              <a:rPr lang="zh-TW" altLang="en-US" dirty="0"/>
              <a:t> </a:t>
            </a:r>
            <a:r>
              <a:rPr lang="en-US" altLang="zh-TW" dirty="0"/>
              <a:t>Reinsurers shall have the right </a:t>
            </a:r>
            <a:r>
              <a:rPr lang="en-US" altLang="zh-TW" b="1" dirty="0">
                <a:solidFill>
                  <a:srgbClr val="C00000"/>
                </a:solidFill>
              </a:rPr>
              <a:t>to cancel this policy by notifying the Reassured via the broker in</a:t>
            </a:r>
            <a:r>
              <a:rPr lang="zh-TW" altLang="en-US" b="1" dirty="0">
                <a:solidFill>
                  <a:srgbClr val="C00000"/>
                </a:solidFill>
              </a:rPr>
              <a:t> </a:t>
            </a:r>
            <a:r>
              <a:rPr lang="en-US" altLang="zh-TW" b="1" dirty="0">
                <a:solidFill>
                  <a:srgbClr val="C00000"/>
                </a:solidFill>
              </a:rPr>
              <a:t>writing</a:t>
            </a:r>
            <a:r>
              <a:rPr lang="en-US" altLang="zh-TW" dirty="0"/>
              <a:t>. In the event of cancellation, premium is due to Reinsurers on a pro rata basis for the</a:t>
            </a:r>
            <a:r>
              <a:rPr lang="zh-TW" altLang="en-US" dirty="0"/>
              <a:t> </a:t>
            </a:r>
            <a:r>
              <a:rPr lang="en-US" altLang="zh-TW" dirty="0"/>
              <a:t>period that Reinsurers are on risk but the full policy premium shall be payable to Reinsurers in</a:t>
            </a:r>
            <a:r>
              <a:rPr lang="zh-TW" altLang="en-US" dirty="0"/>
              <a:t> </a:t>
            </a:r>
            <a:r>
              <a:rPr lang="en-US" altLang="zh-TW" dirty="0"/>
              <a:t>the event of a loss or occurrence prior to the date of termination which gives rise to a valid claim</a:t>
            </a:r>
            <a:r>
              <a:rPr lang="zh-TW" altLang="en-US" dirty="0"/>
              <a:t> </a:t>
            </a:r>
            <a:r>
              <a:rPr lang="en-US" altLang="zh-TW" dirty="0"/>
              <a:t>under this policy.</a:t>
            </a:r>
          </a:p>
          <a:p>
            <a:pPr algn="just">
              <a:spcAft>
                <a:spcPts val="1800"/>
              </a:spcAft>
            </a:pPr>
            <a:r>
              <a:rPr lang="en-US" altLang="zh-TW" dirty="0"/>
              <a:t>It is agreed that Reinsurers shall give not less than </a:t>
            </a:r>
            <a:r>
              <a:rPr lang="en-US" altLang="zh-TW" b="1" dirty="0">
                <a:solidFill>
                  <a:srgbClr val="C00000"/>
                </a:solidFill>
              </a:rPr>
              <a:t>15 days prior notice of cancellation </a:t>
            </a:r>
            <a:r>
              <a:rPr lang="en-US" altLang="zh-TW" dirty="0"/>
              <a:t>to the</a:t>
            </a:r>
            <a:r>
              <a:rPr lang="zh-TW" altLang="en-US" dirty="0"/>
              <a:t> </a:t>
            </a:r>
            <a:r>
              <a:rPr lang="en-US" altLang="zh-TW" dirty="0"/>
              <a:t>Reassured via the broker. If premium due is paid in full to Reinsurers before the notice period</a:t>
            </a:r>
            <a:r>
              <a:rPr lang="zh-TW" altLang="en-US" dirty="0"/>
              <a:t> </a:t>
            </a:r>
            <a:r>
              <a:rPr lang="en-US" altLang="zh-TW" dirty="0"/>
              <a:t>expires, notice of cancellation shall automatically be revoked. If not, the policy shall</a:t>
            </a:r>
            <a:r>
              <a:rPr lang="zh-TW" altLang="en-US" dirty="0"/>
              <a:t> </a:t>
            </a:r>
            <a:r>
              <a:rPr lang="en-US" altLang="zh-TW" b="1" dirty="0">
                <a:solidFill>
                  <a:srgbClr val="C00000"/>
                </a:solidFill>
              </a:rPr>
              <a:t>automatically terminate </a:t>
            </a:r>
            <a:r>
              <a:rPr lang="en-US" altLang="zh-TW" dirty="0"/>
              <a:t>at the end of the notice period. </a:t>
            </a:r>
            <a:endParaRPr lang="zh-TW" altLang="en-US" dirty="0"/>
          </a:p>
        </p:txBody>
      </p:sp>
    </p:spTree>
    <p:extLst>
      <p:ext uri="{BB962C8B-B14F-4D97-AF65-F5344CB8AC3E}">
        <p14:creationId xmlns:p14="http://schemas.microsoft.com/office/powerpoint/2010/main" val="1797236898"/>
      </p:ext>
    </p:extLst>
  </p:cSld>
  <p:clrMapOvr>
    <a:masterClrMapping/>
  </p:clrMapOvr>
  <mc:AlternateContent xmlns:mc="http://schemas.openxmlformats.org/markup-compatibility/2006" xmlns:p14="http://schemas.microsoft.com/office/powerpoint/2010/main">
    <mc:Choice Requires="p14">
      <p:transition spd="med">
        <p14:reveal/>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a:spLocks noChangeArrowheads="1"/>
          </p:cNvSpPr>
          <p:nvPr/>
        </p:nvSpPr>
        <p:spPr bwMode="auto">
          <a:xfrm>
            <a:off x="2313906" y="1942165"/>
            <a:ext cx="6287985" cy="276998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25392" bIns="0" numCol="1" anchor="ctr" anchorCtr="0" compatLnSpc="1">
            <a:prstTxWarp prst="textNoShape">
              <a:avLst/>
            </a:prstTxWarp>
            <a:spAutoFit/>
          </a:bodyPr>
          <a:lstStyle/>
          <a:p>
            <a:pPr marL="514350" indent="-514350" defTabSz="914400" eaLnBrk="0" fontAlgn="ctr" hangingPunct="0">
              <a:spcBef>
                <a:spcPct val="0"/>
              </a:spcBef>
              <a:spcAft>
                <a:spcPts val="1800"/>
              </a:spcAft>
              <a:buClr>
                <a:srgbClr val="CC3300"/>
              </a:buClr>
              <a:buFont typeface="+mj-lt"/>
              <a:buAutoNum type="arabicParenR"/>
              <a:tabLst>
                <a:tab pos="2959100" algn="l"/>
                <a:tab pos="3408363" algn="l"/>
              </a:tabLst>
            </a:pPr>
            <a:r>
              <a:rPr lang="zh-TW" altLang="en-US" sz="2400" b="1" dirty="0">
                <a:ea typeface="王漢宗特圓體繁" panose="02020300000000000000" pitchFamily="18" charset="-120"/>
                <a:cs typeface="Arial" panose="020B0604020202020204" pitchFamily="34" charset="0"/>
              </a:rPr>
              <a:t>保險同業間之競爭</a:t>
            </a:r>
            <a:endParaRPr lang="en-US" altLang="zh-TW" sz="2400" b="1" dirty="0">
              <a:ea typeface="王漢宗特圓體繁" panose="02020300000000000000" pitchFamily="18" charset="-120"/>
              <a:cs typeface="Arial" panose="020B0604020202020204" pitchFamily="34" charset="0"/>
            </a:endParaRPr>
          </a:p>
          <a:p>
            <a:pPr marL="514350" lvl="0" indent="-514350" defTabSz="914400" eaLnBrk="0" fontAlgn="ctr" hangingPunct="0">
              <a:spcBef>
                <a:spcPct val="0"/>
              </a:spcBef>
              <a:spcAft>
                <a:spcPts val="1800"/>
              </a:spcAft>
              <a:buClr>
                <a:srgbClr val="CC3300"/>
              </a:buClr>
              <a:buFont typeface="+mj-lt"/>
              <a:buAutoNum type="arabicParenR"/>
              <a:tabLst>
                <a:tab pos="2959100" algn="l"/>
                <a:tab pos="3408363" algn="l"/>
              </a:tabLst>
            </a:pPr>
            <a:r>
              <a:rPr lang="zh-TW" altLang="en-US" sz="2400" b="1" dirty="0">
                <a:solidFill>
                  <a:srgbClr val="292934"/>
                </a:solidFill>
                <a:ea typeface="王漢宗特圓體繁" panose="02020300000000000000" pitchFamily="18" charset="-120"/>
                <a:cs typeface="Arial" panose="020B0604020202020204" pitchFamily="34" charset="0"/>
              </a:rPr>
              <a:t>再保人間之競爭</a:t>
            </a:r>
            <a:endParaRPr lang="en-US" altLang="zh-TW" sz="2400" b="1" dirty="0">
              <a:solidFill>
                <a:srgbClr val="292934"/>
              </a:solidFill>
              <a:ea typeface="王漢宗特圓體繁" panose="02020300000000000000" pitchFamily="18" charset="-120"/>
              <a:cs typeface="Arial" panose="020B0604020202020204" pitchFamily="34" charset="0"/>
            </a:endParaRPr>
          </a:p>
          <a:p>
            <a:pPr marL="514350" lvl="0" indent="-514350" defTabSz="914400" eaLnBrk="0" fontAlgn="ctr" hangingPunct="0">
              <a:spcBef>
                <a:spcPct val="0"/>
              </a:spcBef>
              <a:spcAft>
                <a:spcPts val="1800"/>
              </a:spcAft>
              <a:buClr>
                <a:srgbClr val="CC3300"/>
              </a:buClr>
              <a:buFont typeface="+mj-lt"/>
              <a:buAutoNum type="arabicParenR"/>
              <a:tabLst>
                <a:tab pos="2959100" algn="l"/>
                <a:tab pos="3408363" algn="l"/>
              </a:tabLst>
            </a:pPr>
            <a:r>
              <a:rPr lang="zh-TW" altLang="en-US" sz="2400" b="1" dirty="0">
                <a:solidFill>
                  <a:srgbClr val="292934"/>
                </a:solidFill>
                <a:ea typeface="王漢宗特圓體繁" panose="02020300000000000000" pitchFamily="18" charset="-120"/>
                <a:cs typeface="Arial" panose="020B0604020202020204" pitchFamily="34" charset="0"/>
              </a:rPr>
              <a:t>再保人核保準則及經營策略之改變</a:t>
            </a:r>
            <a:endParaRPr lang="en-US" altLang="zh-TW" sz="2400" b="1" dirty="0">
              <a:solidFill>
                <a:srgbClr val="292934"/>
              </a:solidFill>
              <a:ea typeface="王漢宗特圓體繁" panose="02020300000000000000" pitchFamily="18" charset="-120"/>
              <a:cs typeface="Arial" panose="020B0604020202020204" pitchFamily="34" charset="0"/>
            </a:endParaRPr>
          </a:p>
          <a:p>
            <a:pPr marL="514350" lvl="0" indent="-514350" defTabSz="914400" eaLnBrk="0" fontAlgn="ctr" hangingPunct="0">
              <a:spcBef>
                <a:spcPct val="0"/>
              </a:spcBef>
              <a:spcAft>
                <a:spcPts val="1800"/>
              </a:spcAft>
              <a:buClr>
                <a:srgbClr val="CC3300"/>
              </a:buClr>
              <a:buFont typeface="+mj-lt"/>
              <a:buAutoNum type="arabicParenR"/>
              <a:tabLst>
                <a:tab pos="2959100" algn="l"/>
                <a:tab pos="3408363" algn="l"/>
              </a:tabLst>
            </a:pPr>
            <a:r>
              <a:rPr lang="zh-TW" altLang="en-US" sz="2400" b="1" dirty="0">
                <a:solidFill>
                  <a:srgbClr val="292934"/>
                </a:solidFill>
                <a:ea typeface="王漢宗特圓體繁" panose="02020300000000000000" pitchFamily="18" charset="-120"/>
                <a:cs typeface="Arial" panose="020B0604020202020204" pitchFamily="34" charset="0"/>
              </a:rPr>
              <a:t>市場價格之變動</a:t>
            </a:r>
            <a:endParaRPr lang="en-US" altLang="zh-TW" sz="2400" b="1" dirty="0">
              <a:solidFill>
                <a:srgbClr val="292934"/>
              </a:solidFill>
              <a:ea typeface="王漢宗特圓體繁" panose="02020300000000000000" pitchFamily="18" charset="-120"/>
              <a:cs typeface="Arial" panose="020B0604020202020204" pitchFamily="34" charset="0"/>
            </a:endParaRPr>
          </a:p>
          <a:p>
            <a:pPr marL="514350" indent="-514350" defTabSz="914400" eaLnBrk="0" fontAlgn="ctr" hangingPunct="0">
              <a:spcBef>
                <a:spcPct val="0"/>
              </a:spcBef>
              <a:spcAft>
                <a:spcPts val="1800"/>
              </a:spcAft>
              <a:buClr>
                <a:srgbClr val="CC3300"/>
              </a:buClr>
              <a:buFont typeface="+mj-lt"/>
              <a:buAutoNum type="arabicParenR"/>
              <a:tabLst>
                <a:tab pos="2959100" algn="l"/>
                <a:tab pos="3408363" algn="l"/>
              </a:tabLst>
            </a:pPr>
            <a:r>
              <a:rPr lang="zh-TW" altLang="en-US" sz="2400" b="1" dirty="0">
                <a:ea typeface="王漢宗特圓體繁" panose="02020300000000000000" pitchFamily="18" charset="-120"/>
                <a:cs typeface="Arial" panose="020B0604020202020204" pitchFamily="34" charset="0"/>
              </a:rPr>
              <a:t>法令之變更</a:t>
            </a:r>
            <a:endParaRPr lang="en-US" altLang="zh-TW" sz="2400" b="1" dirty="0">
              <a:solidFill>
                <a:schemeClr val="accent1">
                  <a:lumMod val="50000"/>
                </a:schemeClr>
              </a:solidFill>
              <a:ea typeface="王漢宗特圓體繁" panose="02020300000000000000" pitchFamily="18" charset="-120"/>
              <a:cs typeface="Arial" panose="020B0604020202020204" pitchFamily="34" charset="0"/>
            </a:endParaRPr>
          </a:p>
        </p:txBody>
      </p:sp>
      <p:sp>
        <p:nvSpPr>
          <p:cNvPr id="5" name="矩形 4"/>
          <p:cNvSpPr/>
          <p:nvPr/>
        </p:nvSpPr>
        <p:spPr>
          <a:xfrm>
            <a:off x="1471352" y="839364"/>
            <a:ext cx="8510256" cy="707886"/>
          </a:xfrm>
          <a:prstGeom prst="rect">
            <a:avLst/>
          </a:prstGeom>
        </p:spPr>
        <p:txBody>
          <a:bodyPr wrap="square">
            <a:spAutoFit/>
          </a:bodyPr>
          <a:lstStyle/>
          <a:p>
            <a:pPr marL="742950" indent="-742950">
              <a:buFont typeface="+mj-lt"/>
              <a:buAutoNum type="arabicPeriod" startAt="5"/>
              <a:tabLst>
                <a:tab pos="985838" algn="l"/>
              </a:tabLst>
            </a:pPr>
            <a:r>
              <a:rPr lang="zh-TW" altLang="en-US" sz="4000" b="1" dirty="0">
                <a:solidFill>
                  <a:srgbClr val="663300"/>
                </a:solidFill>
                <a:latin typeface="王漢宗特圓體繁" panose="02020300000000000000" pitchFamily="18" charset="-120"/>
                <a:ea typeface="王漢宗特圓體繁" panose="02020300000000000000" pitchFamily="18" charset="-120"/>
              </a:rPr>
              <a:t>時效性高且變化大</a:t>
            </a:r>
          </a:p>
        </p:txBody>
      </p:sp>
      <p:sp>
        <p:nvSpPr>
          <p:cNvPr id="3" name="投影片編號版面配置區 2"/>
          <p:cNvSpPr>
            <a:spLocks noGrp="1"/>
          </p:cNvSpPr>
          <p:nvPr>
            <p:ph type="sldNum" sz="quarter" idx="12"/>
          </p:nvPr>
        </p:nvSpPr>
        <p:spPr/>
        <p:txBody>
          <a:bodyPr/>
          <a:lstStyle/>
          <a:p>
            <a:fld id="{DECDDA2C-C450-874C-9C44-9A25EFCBCAB1}" type="slidenum">
              <a:rPr kumimoji="1" lang="zh-TW" altLang="en-US" smtClean="0"/>
              <a:pPr/>
              <a:t>12</a:t>
            </a:fld>
            <a:endParaRPr kumimoji="1" lang="zh-TW" altLang="en-US"/>
          </a:p>
        </p:txBody>
      </p:sp>
    </p:spTree>
    <p:extLst>
      <p:ext uri="{BB962C8B-B14F-4D97-AF65-F5344CB8AC3E}">
        <p14:creationId xmlns:p14="http://schemas.microsoft.com/office/powerpoint/2010/main" val="3891358615"/>
      </p:ext>
    </p:extLst>
  </p:cSld>
  <p:clrMapOvr>
    <a:masterClrMapping/>
  </p:clrMapOvr>
  <mc:AlternateContent xmlns:mc="http://schemas.openxmlformats.org/markup-compatibility/2006" xmlns:p14="http://schemas.microsoft.com/office/powerpoint/2010/main">
    <mc:Choice Requires="p14">
      <p:transition spd="med">
        <p14:reveal/>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a:spLocks noChangeArrowheads="1"/>
          </p:cNvSpPr>
          <p:nvPr/>
        </p:nvSpPr>
        <p:spPr bwMode="auto">
          <a:xfrm>
            <a:off x="2732116" y="2144767"/>
            <a:ext cx="7071558" cy="338554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25392" bIns="0" numCol="1" anchor="ctr" anchorCtr="0" compatLnSpc="1">
            <a:prstTxWarp prst="textNoShape">
              <a:avLst/>
            </a:prstTxWarp>
            <a:spAutoFit/>
          </a:bodyPr>
          <a:lstStyle/>
          <a:p>
            <a:pPr marL="457200" indent="-457200" algn="just" defTabSz="914400" eaLnBrk="0" fontAlgn="ctr" hangingPunct="0">
              <a:spcBef>
                <a:spcPct val="0"/>
              </a:spcBef>
              <a:spcAft>
                <a:spcPts val="2400"/>
              </a:spcAft>
              <a:buClr>
                <a:srgbClr val="CC3300"/>
              </a:buClr>
              <a:buFont typeface="+mj-lt"/>
              <a:buAutoNum type="arabicPeriod"/>
              <a:tabLst>
                <a:tab pos="2508250" algn="l"/>
                <a:tab pos="2960688" algn="l"/>
              </a:tabLst>
            </a:pPr>
            <a:r>
              <a:rPr lang="zh-TW" altLang="en-US" sz="2800" b="1" dirty="0">
                <a:ea typeface="王漢宗特圓體繁" panose="02020300000000000000" pitchFamily="18" charset="-120"/>
                <a:cs typeface="Arial" panose="020B0604020202020204" pitchFamily="34" charset="0"/>
              </a:rPr>
              <a:t>累積風險過高</a:t>
            </a:r>
            <a:endParaRPr lang="en-US" altLang="zh-TW" sz="2800" b="1" dirty="0">
              <a:ea typeface="王漢宗特圓體繁" panose="02020300000000000000" pitchFamily="18" charset="-120"/>
              <a:cs typeface="Arial" panose="020B0604020202020204" pitchFamily="34" charset="0"/>
            </a:endParaRPr>
          </a:p>
          <a:p>
            <a:pPr marL="457200" indent="-457200" algn="just" defTabSz="914400" eaLnBrk="0" fontAlgn="ctr" hangingPunct="0">
              <a:spcBef>
                <a:spcPct val="0"/>
              </a:spcBef>
              <a:spcAft>
                <a:spcPts val="2400"/>
              </a:spcAft>
              <a:buClr>
                <a:srgbClr val="CC3300"/>
              </a:buClr>
              <a:buFont typeface="+mj-lt"/>
              <a:buAutoNum type="arabicPeriod"/>
              <a:tabLst>
                <a:tab pos="2508250" algn="l"/>
                <a:tab pos="2960688" algn="l"/>
              </a:tabLst>
            </a:pPr>
            <a:r>
              <a:rPr kumimoji="0" lang="zh-TW" altLang="en-US" sz="2800" b="1" i="0" u="none" strike="noStrike" kern="1200" cap="none" normalizeH="0" baseline="0" dirty="0">
                <a:ln>
                  <a:noFill/>
                </a:ln>
                <a:solidFill>
                  <a:schemeClr val="tx1"/>
                </a:solidFill>
                <a:effectLst/>
                <a:ea typeface="王漢宗特圓體繁" panose="02020300000000000000" pitchFamily="18" charset="-120"/>
                <a:cs typeface="Arial" panose="020B0604020202020204" pitchFamily="34" charset="0"/>
              </a:rPr>
              <a:t>查勘報告負評</a:t>
            </a:r>
            <a:endParaRPr kumimoji="0" lang="en-US" altLang="zh-TW" sz="2800" b="1" i="0" u="none" strike="noStrike" kern="1200" cap="none" normalizeH="0" baseline="0" dirty="0">
              <a:ln>
                <a:noFill/>
              </a:ln>
              <a:solidFill>
                <a:schemeClr val="tx1"/>
              </a:solidFill>
              <a:effectLst/>
              <a:ea typeface="王漢宗特圓體繁" panose="02020300000000000000" pitchFamily="18" charset="-120"/>
              <a:cs typeface="Arial" panose="020B0604020202020204" pitchFamily="34" charset="0"/>
            </a:endParaRPr>
          </a:p>
          <a:p>
            <a:pPr marL="457200" indent="-457200" algn="just" defTabSz="914400" eaLnBrk="0" fontAlgn="ctr" hangingPunct="0">
              <a:spcBef>
                <a:spcPct val="0"/>
              </a:spcBef>
              <a:spcAft>
                <a:spcPts val="2400"/>
              </a:spcAft>
              <a:buClr>
                <a:srgbClr val="CC3300"/>
              </a:buClr>
              <a:buFont typeface="+mj-lt"/>
              <a:buAutoNum type="arabicPeriod"/>
              <a:tabLst>
                <a:tab pos="2508250" algn="l"/>
                <a:tab pos="2960688" algn="l"/>
              </a:tabLst>
            </a:pPr>
            <a:r>
              <a:rPr lang="zh-TW" altLang="en-US" sz="2800" b="1" dirty="0">
                <a:ea typeface="王漢宗特圓體繁" panose="02020300000000000000" pitchFamily="18" charset="-120"/>
                <a:cs typeface="Arial" panose="020B0604020202020204" pitchFamily="34" charset="0"/>
              </a:rPr>
              <a:t>拒限保業務</a:t>
            </a:r>
            <a:endParaRPr kumimoji="0" lang="en-US" altLang="zh-TW" sz="2800" b="1" i="0" u="none" strike="noStrike" kern="1200" cap="none" normalizeH="0" baseline="0" dirty="0">
              <a:ln>
                <a:noFill/>
              </a:ln>
              <a:solidFill>
                <a:schemeClr val="tx1"/>
              </a:solidFill>
              <a:effectLst/>
              <a:ea typeface="王漢宗特圓體繁" panose="02020300000000000000" pitchFamily="18" charset="-120"/>
              <a:cs typeface="Arial" panose="020B0604020202020204" pitchFamily="34" charset="0"/>
            </a:endParaRPr>
          </a:p>
          <a:p>
            <a:pPr marL="457200" lvl="0" indent="-457200" algn="just" defTabSz="914400" eaLnBrk="0" fontAlgn="ctr" hangingPunct="0">
              <a:spcBef>
                <a:spcPct val="0"/>
              </a:spcBef>
              <a:spcAft>
                <a:spcPts val="2400"/>
              </a:spcAft>
              <a:buClr>
                <a:srgbClr val="CC3300"/>
              </a:buClr>
              <a:buFont typeface="+mj-lt"/>
              <a:buAutoNum type="arabicPeriod"/>
              <a:tabLst>
                <a:tab pos="2508250" algn="l"/>
                <a:tab pos="2960688" algn="l"/>
              </a:tabLst>
            </a:pPr>
            <a:r>
              <a:rPr lang="zh-TW" altLang="en-US" sz="2800" b="1" dirty="0">
                <a:ea typeface="王漢宗特圓體繁" panose="02020300000000000000" pitchFamily="18" charset="-120"/>
                <a:cs typeface="Arial" panose="020B0604020202020204" pitchFamily="34" charset="0"/>
              </a:rPr>
              <a:t>前衛業務 </a:t>
            </a:r>
            <a:r>
              <a:rPr lang="en-US" altLang="zh-TW" sz="2800" dirty="0">
                <a:solidFill>
                  <a:srgbClr val="4D4D4D"/>
                </a:solidFill>
                <a:ea typeface="王漢宗特圓體繁" panose="02020300000000000000" pitchFamily="18" charset="-120"/>
                <a:cs typeface="Arial" panose="020B0604020202020204" pitchFamily="34" charset="0"/>
              </a:rPr>
              <a:t>(fronting</a:t>
            </a:r>
            <a:r>
              <a:rPr lang="zh-TW" altLang="en-US" sz="2800" dirty="0">
                <a:solidFill>
                  <a:srgbClr val="4D4D4D"/>
                </a:solidFill>
                <a:ea typeface="王漢宗特圓體繁" panose="02020300000000000000" pitchFamily="18" charset="-120"/>
                <a:cs typeface="Arial" panose="020B0604020202020204" pitchFamily="34" charset="0"/>
              </a:rPr>
              <a:t> </a:t>
            </a:r>
            <a:r>
              <a:rPr lang="en-US" altLang="zh-TW" sz="2800" dirty="0">
                <a:solidFill>
                  <a:srgbClr val="4D4D4D"/>
                </a:solidFill>
                <a:ea typeface="王漢宗特圓體繁" panose="02020300000000000000" pitchFamily="18" charset="-120"/>
                <a:cs typeface="Arial" panose="020B0604020202020204" pitchFamily="34" charset="0"/>
              </a:rPr>
              <a:t>arrangement)</a:t>
            </a:r>
          </a:p>
          <a:p>
            <a:pPr marL="457200" indent="-457200" algn="just" defTabSz="914400" eaLnBrk="0" fontAlgn="ctr" hangingPunct="0">
              <a:spcBef>
                <a:spcPct val="0"/>
              </a:spcBef>
              <a:spcAft>
                <a:spcPts val="2400"/>
              </a:spcAft>
              <a:buClr>
                <a:srgbClr val="CC3300"/>
              </a:buClr>
              <a:buFont typeface="+mj-lt"/>
              <a:buAutoNum type="arabicPeriod"/>
              <a:tabLst>
                <a:tab pos="2508250" algn="l"/>
                <a:tab pos="2960688" algn="l"/>
              </a:tabLst>
            </a:pPr>
            <a:r>
              <a:rPr lang="zh-TW" altLang="en-US" sz="2800" b="1" dirty="0">
                <a:ea typeface="王漢宗特圓體繁" panose="02020300000000000000" pitchFamily="18" charset="-120"/>
                <a:cs typeface="Arial" panose="020B0604020202020204" pitchFamily="34" charset="0"/>
              </a:rPr>
              <a:t>其他因素</a:t>
            </a:r>
            <a:endParaRPr lang="en-US" altLang="zh-TW" sz="2800" b="1" dirty="0">
              <a:solidFill>
                <a:schemeClr val="accent1">
                  <a:lumMod val="50000"/>
                </a:schemeClr>
              </a:solidFill>
              <a:ea typeface="王漢宗特圓體繁" panose="02020300000000000000" pitchFamily="18" charset="-120"/>
              <a:cs typeface="Arial" panose="020B0604020202020204" pitchFamily="34" charset="0"/>
            </a:endParaRPr>
          </a:p>
        </p:txBody>
      </p:sp>
      <p:sp>
        <p:nvSpPr>
          <p:cNvPr id="5" name="矩形 4"/>
          <p:cNvSpPr/>
          <p:nvPr/>
        </p:nvSpPr>
        <p:spPr>
          <a:xfrm>
            <a:off x="1612669" y="915839"/>
            <a:ext cx="8510256" cy="769441"/>
          </a:xfrm>
          <a:prstGeom prst="rect">
            <a:avLst/>
          </a:prstGeom>
        </p:spPr>
        <p:txBody>
          <a:bodyPr wrap="square">
            <a:spAutoFit/>
          </a:bodyPr>
          <a:lstStyle/>
          <a:p>
            <a:pPr marL="985838" indent="-985838">
              <a:buFont typeface="+mj-ea"/>
              <a:buAutoNum type="ea1ChtPeriod" startAt="3"/>
            </a:pPr>
            <a:r>
              <a:rPr lang="zh-TW" altLang="en-US" sz="4400" b="1" dirty="0">
                <a:solidFill>
                  <a:srgbClr val="008080"/>
                </a:solidFill>
                <a:latin typeface="王漢宗特圓體繁" panose="02020300000000000000" pitchFamily="18" charset="-120"/>
                <a:ea typeface="王漢宗特圓體繁" panose="02020300000000000000" pitchFamily="18" charset="-120"/>
              </a:rPr>
              <a:t>為何需要臨分</a:t>
            </a:r>
            <a:r>
              <a:rPr lang="en-US" altLang="zh-TW" sz="4400" b="1" dirty="0">
                <a:solidFill>
                  <a:srgbClr val="008080"/>
                </a:solidFill>
                <a:latin typeface="王漢宗特圓體繁" panose="02020300000000000000" pitchFamily="18" charset="-120"/>
                <a:ea typeface="王漢宗特圓體繁" panose="02020300000000000000" pitchFamily="18" charset="-120"/>
              </a:rPr>
              <a:t>?</a:t>
            </a:r>
          </a:p>
        </p:txBody>
      </p:sp>
      <p:sp>
        <p:nvSpPr>
          <p:cNvPr id="6" name="投影片編號版面配置區 5"/>
          <p:cNvSpPr>
            <a:spLocks noGrp="1"/>
          </p:cNvSpPr>
          <p:nvPr>
            <p:ph type="sldNum" sz="quarter" idx="12"/>
          </p:nvPr>
        </p:nvSpPr>
        <p:spPr/>
        <p:txBody>
          <a:bodyPr/>
          <a:lstStyle/>
          <a:p>
            <a:fld id="{DECDDA2C-C450-874C-9C44-9A25EFCBCAB1}" type="slidenum">
              <a:rPr kumimoji="1" lang="zh-TW" altLang="en-US" smtClean="0"/>
              <a:pPr/>
              <a:t>13</a:t>
            </a:fld>
            <a:endParaRPr kumimoji="1" lang="zh-TW" altLang="en-US"/>
          </a:p>
        </p:txBody>
      </p:sp>
    </p:spTree>
    <p:extLst>
      <p:ext uri="{BB962C8B-B14F-4D97-AF65-F5344CB8AC3E}">
        <p14:creationId xmlns:p14="http://schemas.microsoft.com/office/powerpoint/2010/main" val="397841301"/>
      </p:ext>
    </p:extLst>
  </p:cSld>
  <p:clrMapOvr>
    <a:masterClrMapping/>
  </p:clrMapOvr>
  <mc:AlternateContent xmlns:mc="http://schemas.openxmlformats.org/markup-compatibility/2006" xmlns:p14="http://schemas.microsoft.com/office/powerpoint/2010/main">
    <mc:Choice Requires="p14">
      <p:transition spd="med">
        <p14:reveal/>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a:spLocks noChangeArrowheads="1"/>
          </p:cNvSpPr>
          <p:nvPr/>
        </p:nvSpPr>
        <p:spPr bwMode="auto">
          <a:xfrm>
            <a:off x="2534193" y="2024709"/>
            <a:ext cx="7831183" cy="30777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25392" bIns="0" numCol="1" anchor="ctr" anchorCtr="0" compatLnSpc="1">
            <a:prstTxWarp prst="textNoShape">
              <a:avLst/>
            </a:prstTxWarp>
            <a:spAutoFit/>
          </a:bodyPr>
          <a:lstStyle/>
          <a:p>
            <a:pPr marL="457200" indent="-457200" algn="just" defTabSz="914400" eaLnBrk="0" fontAlgn="ctr" hangingPunct="0">
              <a:spcBef>
                <a:spcPct val="0"/>
              </a:spcBef>
              <a:spcAft>
                <a:spcPts val="2400"/>
              </a:spcAft>
              <a:buClr>
                <a:srgbClr val="CC3300"/>
              </a:buClr>
              <a:buFont typeface="+mj-lt"/>
              <a:buAutoNum type="arabicParenR"/>
              <a:tabLst>
                <a:tab pos="2508250" algn="l"/>
                <a:tab pos="2960688" algn="l"/>
              </a:tabLst>
            </a:pPr>
            <a:r>
              <a:rPr lang="zh-TW" altLang="en-US" sz="2400" b="1" dirty="0">
                <a:ea typeface="王漢宗特圓體繁" panose="02020300000000000000" pitchFamily="18" charset="-120"/>
                <a:cs typeface="Arial" panose="020B0604020202020204" pitchFamily="34" charset="0"/>
              </a:rPr>
              <a:t>通連危險</a:t>
            </a:r>
            <a:r>
              <a:rPr lang="en-US" altLang="zh-TW" sz="2400" b="1" dirty="0">
                <a:ea typeface="王漢宗特圓體繁" panose="02020300000000000000" pitchFamily="18" charset="-120"/>
                <a:cs typeface="Arial" panose="020B0604020202020204" pitchFamily="34" charset="0"/>
              </a:rPr>
              <a:t>(</a:t>
            </a:r>
            <a:r>
              <a:rPr lang="zh-TW" altLang="en-US" sz="2400" b="1" dirty="0">
                <a:ea typeface="王漢宗特圓體繁" panose="02020300000000000000" pitchFamily="18" charset="-120"/>
                <a:cs typeface="Arial" panose="020B0604020202020204" pitchFamily="34" charset="0"/>
              </a:rPr>
              <a:t>例如</a:t>
            </a:r>
            <a:r>
              <a:rPr lang="en-US" altLang="zh-TW" sz="2400" b="1" dirty="0">
                <a:latin typeface="王漢宗特圓體繁" panose="02020300000000000000" pitchFamily="18" charset="-120"/>
                <a:ea typeface="王漢宗特圓體繁" panose="02020300000000000000" pitchFamily="18" charset="-120"/>
                <a:cs typeface="Arial" panose="020B0604020202020204" pitchFamily="34" charset="0"/>
              </a:rPr>
              <a:t>﹕</a:t>
            </a:r>
            <a:r>
              <a:rPr lang="zh-TW" altLang="en-US" sz="2400" b="1" dirty="0">
                <a:ea typeface="王漢宗特圓體繁" panose="02020300000000000000" pitchFamily="18" charset="-120"/>
                <a:cs typeface="Arial" panose="020B0604020202020204" pitchFamily="34" charset="0"/>
              </a:rPr>
              <a:t>連棟鐵皮工廠或倉庫</a:t>
            </a:r>
            <a:r>
              <a:rPr lang="en-US" altLang="zh-TW" sz="2400" b="1" dirty="0">
                <a:ea typeface="王漢宗特圓體繁" panose="02020300000000000000" pitchFamily="18" charset="-120"/>
                <a:cs typeface="Arial" panose="020B0604020202020204" pitchFamily="34" charset="0"/>
              </a:rPr>
              <a:t>)</a:t>
            </a:r>
            <a:endParaRPr lang="en-US" altLang="zh-TW" sz="2400" b="1" dirty="0">
              <a:solidFill>
                <a:schemeClr val="accent1">
                  <a:lumMod val="50000"/>
                </a:schemeClr>
              </a:solidFill>
              <a:ea typeface="王漢宗特圓體繁" panose="02020300000000000000" pitchFamily="18" charset="-120"/>
              <a:cs typeface="Arial" panose="020B0604020202020204" pitchFamily="34" charset="0"/>
            </a:endParaRPr>
          </a:p>
          <a:p>
            <a:pPr marL="457200" indent="-457200" algn="just" defTabSz="914400" eaLnBrk="0" fontAlgn="ctr" hangingPunct="0">
              <a:spcBef>
                <a:spcPct val="0"/>
              </a:spcBef>
              <a:spcAft>
                <a:spcPts val="2400"/>
              </a:spcAft>
              <a:buClr>
                <a:srgbClr val="CC3300"/>
              </a:buClr>
              <a:buFont typeface="+mj-lt"/>
              <a:buAutoNum type="arabicParenR"/>
              <a:tabLst>
                <a:tab pos="2508250" algn="l"/>
                <a:tab pos="2960688" algn="l"/>
              </a:tabLst>
            </a:pPr>
            <a:r>
              <a:rPr lang="zh-TW" altLang="en-US" sz="2400" b="1" dirty="0">
                <a:ea typeface="王漢宗特圓體繁" panose="02020300000000000000" pitchFamily="18" charset="-120"/>
                <a:cs typeface="Arial" panose="020B0604020202020204" pitchFamily="34" charset="0"/>
              </a:rPr>
              <a:t>廠房擴建 </a:t>
            </a:r>
            <a:endParaRPr lang="en-US" altLang="zh-TW" sz="2400" b="1" dirty="0">
              <a:solidFill>
                <a:schemeClr val="accent1">
                  <a:lumMod val="50000"/>
                </a:schemeClr>
              </a:solidFill>
              <a:ea typeface="王漢宗特圓體繁" panose="02020300000000000000" pitchFamily="18" charset="-120"/>
              <a:cs typeface="Arial" panose="020B0604020202020204" pitchFamily="34" charset="0"/>
            </a:endParaRPr>
          </a:p>
          <a:p>
            <a:pPr marL="457200" indent="-457200" algn="just" defTabSz="914400" eaLnBrk="0" fontAlgn="ctr" hangingPunct="0">
              <a:spcBef>
                <a:spcPct val="0"/>
              </a:spcBef>
              <a:spcAft>
                <a:spcPts val="2400"/>
              </a:spcAft>
              <a:buClr>
                <a:srgbClr val="CC3300"/>
              </a:buClr>
              <a:buFont typeface="+mj-lt"/>
              <a:buAutoNum type="arabicParenR"/>
              <a:tabLst>
                <a:tab pos="2508250" algn="l"/>
                <a:tab pos="2960688" algn="l"/>
              </a:tabLst>
            </a:pPr>
            <a:r>
              <a:rPr lang="zh-TW" altLang="en-US" sz="2400" b="1" dirty="0">
                <a:ea typeface="王漢宗特圓體繁" panose="02020300000000000000" pitchFamily="18" charset="-120"/>
                <a:cs typeface="Arial" panose="020B0604020202020204" pitchFamily="34" charset="0"/>
              </a:rPr>
              <a:t>貨物及機器突增</a:t>
            </a:r>
            <a:endParaRPr lang="en-US" altLang="zh-TW" sz="2400" b="1" dirty="0">
              <a:ea typeface="王漢宗特圓體繁" panose="02020300000000000000" pitchFamily="18" charset="-120"/>
              <a:cs typeface="Arial" panose="020B0604020202020204" pitchFamily="34" charset="0"/>
            </a:endParaRPr>
          </a:p>
          <a:p>
            <a:pPr marL="457200" indent="-457200" algn="just" defTabSz="914400" eaLnBrk="0" fontAlgn="ctr" hangingPunct="0">
              <a:spcBef>
                <a:spcPct val="0"/>
              </a:spcBef>
              <a:spcAft>
                <a:spcPts val="2400"/>
              </a:spcAft>
              <a:buClr>
                <a:srgbClr val="CC3300"/>
              </a:buClr>
              <a:buFont typeface="+mj-lt"/>
              <a:buAutoNum type="arabicParenR"/>
              <a:tabLst>
                <a:tab pos="2508250" algn="l"/>
                <a:tab pos="2960688" algn="l"/>
              </a:tabLst>
            </a:pPr>
            <a:r>
              <a:rPr lang="zh-TW" altLang="en-US" sz="2400" b="1" dirty="0">
                <a:ea typeface="王漢宗特圓體繁" panose="02020300000000000000" pitchFamily="18" charset="-120"/>
                <a:cs typeface="Arial" panose="020B0604020202020204" pitchFamily="34" charset="0"/>
              </a:rPr>
              <a:t>保單賠償限額提高</a:t>
            </a:r>
            <a:endParaRPr lang="en-US" altLang="zh-TW" sz="2400" b="1" dirty="0">
              <a:ea typeface="王漢宗特圓體繁" panose="02020300000000000000" pitchFamily="18" charset="-120"/>
              <a:cs typeface="Arial" panose="020B0604020202020204" pitchFamily="34" charset="0"/>
            </a:endParaRPr>
          </a:p>
          <a:p>
            <a:pPr marL="457200" indent="-457200" algn="just" defTabSz="914400" eaLnBrk="0" fontAlgn="ctr" hangingPunct="0">
              <a:spcBef>
                <a:spcPct val="0"/>
              </a:spcBef>
              <a:spcAft>
                <a:spcPts val="2400"/>
              </a:spcAft>
              <a:buClr>
                <a:srgbClr val="CC3300"/>
              </a:buClr>
              <a:buFont typeface="+mj-lt"/>
              <a:buAutoNum type="arabicParenR"/>
              <a:tabLst>
                <a:tab pos="2508250" algn="l"/>
                <a:tab pos="2960688" algn="l"/>
              </a:tabLst>
            </a:pPr>
            <a:r>
              <a:rPr lang="zh-TW" altLang="en-US" sz="2400" b="1" dirty="0">
                <a:ea typeface="王漢宗特圓體繁" panose="02020300000000000000" pitchFamily="18" charset="-120"/>
                <a:cs typeface="Arial" panose="020B0604020202020204" pitchFamily="34" charset="0"/>
              </a:rPr>
              <a:t>保額基礎變更</a:t>
            </a:r>
            <a:r>
              <a:rPr lang="en-US" altLang="zh-TW" sz="2400" b="1" dirty="0">
                <a:ea typeface="王漢宗特圓體繁" panose="02020300000000000000" pitchFamily="18" charset="-120"/>
                <a:cs typeface="Arial" panose="020B0604020202020204" pitchFamily="34" charset="0"/>
              </a:rPr>
              <a:t>(</a:t>
            </a:r>
            <a:r>
              <a:rPr lang="zh-TW" altLang="en-US" sz="2400" b="1" dirty="0">
                <a:ea typeface="王漢宗特圓體繁" panose="02020300000000000000" pitchFamily="18" charset="-120"/>
                <a:cs typeface="Arial" panose="020B0604020202020204" pitchFamily="34" charset="0"/>
              </a:rPr>
              <a:t>例如</a:t>
            </a:r>
            <a:r>
              <a:rPr lang="en-US" altLang="zh-TW" sz="2400" b="1" dirty="0">
                <a:latin typeface="王漢宗特圓體繁" panose="02020300000000000000" pitchFamily="18" charset="-120"/>
                <a:ea typeface="王漢宗特圓體繁" panose="02020300000000000000" pitchFamily="18" charset="-120"/>
                <a:cs typeface="Arial" panose="020B0604020202020204" pitchFamily="34" charset="0"/>
              </a:rPr>
              <a:t>﹕</a:t>
            </a:r>
            <a:r>
              <a:rPr lang="zh-TW" altLang="en-US" sz="2400" b="1" dirty="0">
                <a:ea typeface="王漢宗特圓體繁" panose="02020300000000000000" pitchFamily="18" charset="-120"/>
                <a:cs typeface="Arial" panose="020B0604020202020204" pitchFamily="34" charset="0"/>
              </a:rPr>
              <a:t>實際現金價值改為重置成本</a:t>
            </a:r>
            <a:r>
              <a:rPr lang="en-US" altLang="zh-TW" sz="2400" b="1" dirty="0">
                <a:ea typeface="王漢宗特圓體繁" panose="02020300000000000000" pitchFamily="18" charset="-120"/>
                <a:cs typeface="Arial" panose="020B0604020202020204" pitchFamily="34" charset="0"/>
              </a:rPr>
              <a:t>)</a:t>
            </a:r>
            <a:endParaRPr lang="zh-TW" altLang="en-US" sz="2400" b="1" dirty="0">
              <a:ea typeface="王漢宗特圓體繁" panose="02020300000000000000" pitchFamily="18" charset="-120"/>
              <a:cs typeface="Arial" panose="020B0604020202020204" pitchFamily="34" charset="0"/>
            </a:endParaRPr>
          </a:p>
        </p:txBody>
      </p:sp>
      <p:sp>
        <p:nvSpPr>
          <p:cNvPr id="5" name="矩形 4"/>
          <p:cNvSpPr/>
          <p:nvPr/>
        </p:nvSpPr>
        <p:spPr>
          <a:xfrm>
            <a:off x="1612669" y="915839"/>
            <a:ext cx="8510256" cy="707886"/>
          </a:xfrm>
          <a:prstGeom prst="rect">
            <a:avLst/>
          </a:prstGeom>
        </p:spPr>
        <p:txBody>
          <a:bodyPr wrap="square">
            <a:spAutoFit/>
          </a:bodyPr>
          <a:lstStyle/>
          <a:p>
            <a:pPr marL="803275" indent="-803275">
              <a:buFont typeface="+mj-lt"/>
              <a:buAutoNum type="arabicPeriod"/>
            </a:pPr>
            <a:r>
              <a:rPr lang="zh-TW" altLang="en-US" sz="4000" b="1" dirty="0">
                <a:solidFill>
                  <a:srgbClr val="663300"/>
                </a:solidFill>
                <a:latin typeface="王漢宗特圓體繁" panose="02020300000000000000" pitchFamily="18" charset="-120"/>
                <a:ea typeface="王漢宗特圓體繁" panose="02020300000000000000" pitchFamily="18" charset="-120"/>
              </a:rPr>
              <a:t>累積風險過高</a:t>
            </a:r>
            <a:endParaRPr lang="en-US" altLang="zh-TW" sz="4000" b="1" dirty="0">
              <a:solidFill>
                <a:srgbClr val="663300"/>
              </a:solidFill>
              <a:latin typeface="王漢宗特圓體繁" panose="02020300000000000000" pitchFamily="18" charset="-120"/>
              <a:ea typeface="王漢宗特圓體繁" panose="02020300000000000000" pitchFamily="18" charset="-120"/>
            </a:endParaRPr>
          </a:p>
        </p:txBody>
      </p:sp>
      <p:sp>
        <p:nvSpPr>
          <p:cNvPr id="6" name="投影片編號版面配置區 5"/>
          <p:cNvSpPr>
            <a:spLocks noGrp="1"/>
          </p:cNvSpPr>
          <p:nvPr>
            <p:ph type="sldNum" sz="quarter" idx="12"/>
          </p:nvPr>
        </p:nvSpPr>
        <p:spPr/>
        <p:txBody>
          <a:bodyPr/>
          <a:lstStyle/>
          <a:p>
            <a:fld id="{DECDDA2C-C450-874C-9C44-9A25EFCBCAB1}" type="slidenum">
              <a:rPr kumimoji="1" lang="zh-TW" altLang="en-US" smtClean="0"/>
              <a:pPr/>
              <a:t>14</a:t>
            </a:fld>
            <a:endParaRPr kumimoji="1" lang="zh-TW" altLang="en-US"/>
          </a:p>
        </p:txBody>
      </p:sp>
    </p:spTree>
    <p:extLst>
      <p:ext uri="{BB962C8B-B14F-4D97-AF65-F5344CB8AC3E}">
        <p14:creationId xmlns:p14="http://schemas.microsoft.com/office/powerpoint/2010/main" val="2357365733"/>
      </p:ext>
    </p:extLst>
  </p:cSld>
  <p:clrMapOvr>
    <a:masterClrMapping/>
  </p:clrMapOvr>
  <mc:AlternateContent xmlns:mc="http://schemas.openxmlformats.org/markup-compatibility/2006" xmlns:p14="http://schemas.microsoft.com/office/powerpoint/2010/main">
    <mc:Choice Requires="p14">
      <p:transition spd="med">
        <p14:reveal/>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編號版面配置區 1"/>
          <p:cNvSpPr>
            <a:spLocks noGrp="1"/>
          </p:cNvSpPr>
          <p:nvPr>
            <p:ph type="sldNum" sz="quarter" idx="12"/>
          </p:nvPr>
        </p:nvSpPr>
        <p:spPr/>
        <p:txBody>
          <a:bodyPr/>
          <a:lstStyle/>
          <a:p>
            <a:fld id="{DECDDA2C-C450-874C-9C44-9A25EFCBCAB1}" type="slidenum">
              <a:rPr kumimoji="1" lang="zh-TW" altLang="en-US" smtClean="0"/>
              <a:pPr/>
              <a:t>15</a:t>
            </a:fld>
            <a:endParaRPr kumimoji="1" lang="zh-TW" altLang="en-US"/>
          </a:p>
        </p:txBody>
      </p:sp>
      <p:pic>
        <p:nvPicPr>
          <p:cNvPr id="3" name="圖片 2"/>
          <p:cNvPicPr>
            <a:picLocks noChangeAspect="1"/>
          </p:cNvPicPr>
          <p:nvPr/>
        </p:nvPicPr>
        <p:blipFill rotWithShape="1">
          <a:blip r:embed="rId2"/>
          <a:srcRect t="7588"/>
          <a:stretch/>
        </p:blipFill>
        <p:spPr>
          <a:xfrm>
            <a:off x="1312817" y="1031964"/>
            <a:ext cx="8294914" cy="5020899"/>
          </a:xfrm>
          <a:prstGeom prst="rect">
            <a:avLst/>
          </a:prstGeom>
        </p:spPr>
      </p:pic>
      <p:sp>
        <p:nvSpPr>
          <p:cNvPr id="4" name="矩形 3"/>
          <p:cNvSpPr/>
          <p:nvPr/>
        </p:nvSpPr>
        <p:spPr>
          <a:xfrm>
            <a:off x="1227909" y="489857"/>
            <a:ext cx="5839828" cy="461665"/>
          </a:xfrm>
          <a:prstGeom prst="rect">
            <a:avLst/>
          </a:prstGeom>
        </p:spPr>
        <p:txBody>
          <a:bodyPr wrap="square">
            <a:spAutoFit/>
          </a:bodyPr>
          <a:lstStyle/>
          <a:p>
            <a:r>
              <a:rPr lang="zh-TW" altLang="en-US" sz="2400" b="1" dirty="0"/>
              <a:t>高市鼓山</a:t>
            </a:r>
            <a:r>
              <a:rPr lang="en-US" altLang="zh-TW" sz="2400" b="1" dirty="0"/>
              <a:t>12</a:t>
            </a:r>
            <a:r>
              <a:rPr lang="zh-TW" altLang="en-US" sz="2400" b="1" dirty="0"/>
              <a:t>間連棟倉庫大火延燒</a:t>
            </a:r>
            <a:r>
              <a:rPr lang="en-US" altLang="zh-TW" sz="2400" b="1" dirty="0"/>
              <a:t>3</a:t>
            </a:r>
            <a:r>
              <a:rPr lang="zh-TW" altLang="en-US" sz="2400" b="1" dirty="0"/>
              <a:t>小時   </a:t>
            </a:r>
          </a:p>
        </p:txBody>
      </p:sp>
      <p:sp>
        <p:nvSpPr>
          <p:cNvPr id="5" name="矩形 4"/>
          <p:cNvSpPr/>
          <p:nvPr/>
        </p:nvSpPr>
        <p:spPr>
          <a:xfrm>
            <a:off x="7498080" y="520634"/>
            <a:ext cx="2272937" cy="400110"/>
          </a:xfrm>
          <a:prstGeom prst="rect">
            <a:avLst/>
          </a:prstGeom>
        </p:spPr>
        <p:txBody>
          <a:bodyPr wrap="square">
            <a:spAutoFit/>
          </a:bodyPr>
          <a:lstStyle/>
          <a:p>
            <a:r>
              <a:rPr lang="en-US" altLang="zh-TW" sz="2000" dirty="0"/>
              <a:t>2022/10/13 09:56</a:t>
            </a:r>
            <a:endParaRPr lang="zh-TW" altLang="en-US" sz="2000" dirty="0"/>
          </a:p>
        </p:txBody>
      </p:sp>
    </p:spTree>
    <p:extLst>
      <p:ext uri="{BB962C8B-B14F-4D97-AF65-F5344CB8AC3E}">
        <p14:creationId xmlns:p14="http://schemas.microsoft.com/office/powerpoint/2010/main" val="3180867283"/>
      </p:ext>
    </p:extLst>
  </p:cSld>
  <p:clrMapOvr>
    <a:masterClrMapping/>
  </p:clrMapOvr>
  <mc:AlternateContent xmlns:mc="http://schemas.openxmlformats.org/markup-compatibility/2006" xmlns:p14="http://schemas.microsoft.com/office/powerpoint/2010/main">
    <mc:Choice Requires="p14">
      <p:transition spd="med">
        <p14:reveal/>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a:spLocks noChangeArrowheads="1"/>
          </p:cNvSpPr>
          <p:nvPr/>
        </p:nvSpPr>
        <p:spPr bwMode="auto">
          <a:xfrm>
            <a:off x="2489067" y="2016723"/>
            <a:ext cx="6877002" cy="240065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25392" bIns="0" numCol="1" anchor="ctr" anchorCtr="0" compatLnSpc="1">
            <a:prstTxWarp prst="textNoShape">
              <a:avLst/>
            </a:prstTxWarp>
            <a:spAutoFit/>
          </a:bodyPr>
          <a:lstStyle/>
          <a:p>
            <a:pPr marL="457200" indent="-457200" algn="just" defTabSz="914400" eaLnBrk="0" fontAlgn="ctr" hangingPunct="0">
              <a:spcBef>
                <a:spcPct val="0"/>
              </a:spcBef>
              <a:spcAft>
                <a:spcPts val="2400"/>
              </a:spcAft>
              <a:buClr>
                <a:srgbClr val="CC3300"/>
              </a:buClr>
              <a:buFont typeface="+mj-lt"/>
              <a:buAutoNum type="arabicParenR"/>
              <a:tabLst>
                <a:tab pos="2508250" algn="l"/>
                <a:tab pos="2960688" algn="l"/>
              </a:tabLst>
            </a:pPr>
            <a:r>
              <a:rPr kumimoji="0" lang="zh-TW" altLang="en-US" sz="2400" b="1" i="0" u="none" strike="noStrike" kern="1200" cap="none" normalizeH="0" baseline="0" dirty="0">
                <a:ln>
                  <a:noFill/>
                </a:ln>
                <a:solidFill>
                  <a:schemeClr val="tx1"/>
                </a:solidFill>
                <a:effectLst/>
                <a:ea typeface="王漢宗特圓體繁" panose="02020300000000000000" pitchFamily="18" charset="-120"/>
                <a:cs typeface="Arial" panose="020B0604020202020204" pitchFamily="34" charset="0"/>
              </a:rPr>
              <a:t>查勘人員評語</a:t>
            </a:r>
            <a:endParaRPr kumimoji="0" lang="en-US" altLang="zh-TW" sz="2400" b="1" i="0" u="none" strike="noStrike" kern="1200" cap="none" normalizeH="0" baseline="0" dirty="0">
              <a:ln>
                <a:noFill/>
              </a:ln>
              <a:solidFill>
                <a:schemeClr val="tx1"/>
              </a:solidFill>
              <a:effectLst/>
              <a:ea typeface="王漢宗特圓體繁" panose="02020300000000000000" pitchFamily="18" charset="-120"/>
              <a:cs typeface="Arial" panose="020B0604020202020204" pitchFamily="34" charset="0"/>
            </a:endParaRPr>
          </a:p>
          <a:p>
            <a:pPr marL="457200" indent="-457200" algn="just" defTabSz="914400" eaLnBrk="0" fontAlgn="ctr" hangingPunct="0">
              <a:spcBef>
                <a:spcPct val="0"/>
              </a:spcBef>
              <a:spcAft>
                <a:spcPts val="2400"/>
              </a:spcAft>
              <a:buClr>
                <a:srgbClr val="CC3300"/>
              </a:buClr>
              <a:buFont typeface="+mj-lt"/>
              <a:buAutoNum type="arabicParenR"/>
              <a:tabLst>
                <a:tab pos="2508250" algn="l"/>
                <a:tab pos="2960688" algn="l"/>
              </a:tabLst>
            </a:pPr>
            <a:r>
              <a:rPr lang="zh-TW" altLang="en-US" sz="2400" b="1" dirty="0">
                <a:ea typeface="王漢宗特圓體繁" panose="02020300000000000000" pitchFamily="18" charset="-120"/>
                <a:cs typeface="Arial" panose="020B0604020202020204" pitchFamily="34" charset="0"/>
              </a:rPr>
              <a:t>損防改善建議</a:t>
            </a:r>
            <a:endParaRPr kumimoji="0" lang="en-US" altLang="zh-TW" sz="2400" b="1" i="0" u="none" strike="noStrike" kern="1200" cap="none" normalizeH="0" baseline="0" dirty="0">
              <a:ln>
                <a:noFill/>
              </a:ln>
              <a:solidFill>
                <a:schemeClr val="tx1"/>
              </a:solidFill>
              <a:effectLst/>
              <a:ea typeface="王漢宗特圓體繁" panose="02020300000000000000" pitchFamily="18" charset="-120"/>
              <a:cs typeface="Arial" panose="020B0604020202020204" pitchFamily="34" charset="0"/>
            </a:endParaRPr>
          </a:p>
          <a:p>
            <a:pPr marL="457200" lvl="0" indent="-457200" algn="just" defTabSz="914400" eaLnBrk="0" fontAlgn="ctr" hangingPunct="0">
              <a:spcBef>
                <a:spcPct val="0"/>
              </a:spcBef>
              <a:spcAft>
                <a:spcPts val="2400"/>
              </a:spcAft>
              <a:buClr>
                <a:srgbClr val="CC3300"/>
              </a:buClr>
              <a:buFont typeface="+mj-lt"/>
              <a:buAutoNum type="arabicParenR"/>
              <a:tabLst>
                <a:tab pos="2508250" algn="l"/>
                <a:tab pos="2960688" algn="l"/>
              </a:tabLst>
            </a:pPr>
            <a:r>
              <a:rPr lang="zh-TW" altLang="en-US" sz="2400" b="1" dirty="0">
                <a:ea typeface="王漢宗特圓體繁" panose="02020300000000000000" pitchFamily="18" charset="-120"/>
                <a:cs typeface="Arial" panose="020B0604020202020204" pitchFamily="34" charset="0"/>
              </a:rPr>
              <a:t>量化之風險等級 </a:t>
            </a:r>
            <a:r>
              <a:rPr lang="en-US" altLang="zh-TW" sz="2400" dirty="0">
                <a:solidFill>
                  <a:srgbClr val="4D4D4D"/>
                </a:solidFill>
                <a:ea typeface="王漢宗特圓體繁" panose="02020300000000000000" pitchFamily="18" charset="-120"/>
                <a:cs typeface="Arial" panose="020B0604020202020204" pitchFamily="34" charset="0"/>
              </a:rPr>
              <a:t>(risk grading)</a:t>
            </a:r>
          </a:p>
          <a:p>
            <a:pPr marL="457200" indent="-457200" algn="just" defTabSz="914400" eaLnBrk="0" fontAlgn="ctr" hangingPunct="0">
              <a:spcBef>
                <a:spcPct val="0"/>
              </a:spcBef>
              <a:spcAft>
                <a:spcPts val="2400"/>
              </a:spcAft>
              <a:buClr>
                <a:srgbClr val="CC3300"/>
              </a:buClr>
              <a:buFont typeface="+mj-lt"/>
              <a:buAutoNum type="arabicParenR"/>
              <a:tabLst>
                <a:tab pos="2508250" algn="l"/>
                <a:tab pos="2960688" algn="l"/>
              </a:tabLst>
            </a:pPr>
            <a:r>
              <a:rPr lang="zh-TW" altLang="en-US" sz="2400" b="1" dirty="0">
                <a:ea typeface="王漢宗特圓體繁" panose="02020300000000000000" pitchFamily="18" charset="-120"/>
                <a:cs typeface="Arial" panose="020B0604020202020204" pitchFamily="34" charset="0"/>
              </a:rPr>
              <a:t>現場照片</a:t>
            </a:r>
            <a:endParaRPr lang="en-US" altLang="zh-TW" sz="2400" b="1" dirty="0">
              <a:solidFill>
                <a:schemeClr val="accent1">
                  <a:lumMod val="50000"/>
                </a:schemeClr>
              </a:solidFill>
              <a:ea typeface="王漢宗特圓體繁" panose="02020300000000000000" pitchFamily="18" charset="-120"/>
              <a:cs typeface="Arial" panose="020B0604020202020204" pitchFamily="34" charset="0"/>
            </a:endParaRPr>
          </a:p>
        </p:txBody>
      </p:sp>
      <p:sp>
        <p:nvSpPr>
          <p:cNvPr id="5" name="矩形 4"/>
          <p:cNvSpPr/>
          <p:nvPr/>
        </p:nvSpPr>
        <p:spPr>
          <a:xfrm>
            <a:off x="1612669" y="915839"/>
            <a:ext cx="8510256" cy="707886"/>
          </a:xfrm>
          <a:prstGeom prst="rect">
            <a:avLst/>
          </a:prstGeom>
        </p:spPr>
        <p:txBody>
          <a:bodyPr wrap="square">
            <a:spAutoFit/>
          </a:bodyPr>
          <a:lstStyle/>
          <a:p>
            <a:pPr marL="803275" indent="-803275">
              <a:buFont typeface="+mj-lt"/>
              <a:buAutoNum type="arabicPeriod" startAt="2"/>
            </a:pPr>
            <a:r>
              <a:rPr lang="zh-TW" altLang="en-US" sz="4000" b="1" dirty="0">
                <a:solidFill>
                  <a:srgbClr val="663300"/>
                </a:solidFill>
                <a:latin typeface="王漢宗特圓體繁" panose="02020300000000000000" pitchFamily="18" charset="-120"/>
                <a:ea typeface="王漢宗特圓體繁" panose="02020300000000000000" pitchFamily="18" charset="-120"/>
              </a:rPr>
              <a:t>查勘報告負評</a:t>
            </a:r>
            <a:endParaRPr lang="en-US" altLang="zh-TW" sz="4000" b="1" dirty="0">
              <a:solidFill>
                <a:srgbClr val="663300"/>
              </a:solidFill>
              <a:latin typeface="王漢宗特圓體繁" panose="02020300000000000000" pitchFamily="18" charset="-120"/>
              <a:ea typeface="王漢宗特圓體繁" panose="02020300000000000000" pitchFamily="18" charset="-120"/>
            </a:endParaRPr>
          </a:p>
        </p:txBody>
      </p:sp>
      <p:sp>
        <p:nvSpPr>
          <p:cNvPr id="6" name="投影片編號版面配置區 5"/>
          <p:cNvSpPr>
            <a:spLocks noGrp="1"/>
          </p:cNvSpPr>
          <p:nvPr>
            <p:ph type="sldNum" sz="quarter" idx="12"/>
          </p:nvPr>
        </p:nvSpPr>
        <p:spPr/>
        <p:txBody>
          <a:bodyPr/>
          <a:lstStyle/>
          <a:p>
            <a:fld id="{DECDDA2C-C450-874C-9C44-9A25EFCBCAB1}" type="slidenum">
              <a:rPr kumimoji="1" lang="zh-TW" altLang="en-US" smtClean="0"/>
              <a:pPr/>
              <a:t>16</a:t>
            </a:fld>
            <a:endParaRPr kumimoji="1" lang="zh-TW" altLang="en-US"/>
          </a:p>
        </p:txBody>
      </p:sp>
    </p:spTree>
    <p:extLst>
      <p:ext uri="{BB962C8B-B14F-4D97-AF65-F5344CB8AC3E}">
        <p14:creationId xmlns:p14="http://schemas.microsoft.com/office/powerpoint/2010/main" val="2084814137"/>
      </p:ext>
    </p:extLst>
  </p:cSld>
  <p:clrMapOvr>
    <a:masterClrMapping/>
  </p:clrMapOvr>
  <mc:AlternateContent xmlns:mc="http://schemas.openxmlformats.org/markup-compatibility/2006" xmlns:p14="http://schemas.microsoft.com/office/powerpoint/2010/main">
    <mc:Choice Requires="p14">
      <p:transition spd="med">
        <p14:reveal/>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編號版面配置區 1"/>
          <p:cNvSpPr>
            <a:spLocks noGrp="1"/>
          </p:cNvSpPr>
          <p:nvPr>
            <p:ph type="sldNum" sz="quarter" idx="12"/>
          </p:nvPr>
        </p:nvSpPr>
        <p:spPr/>
        <p:txBody>
          <a:bodyPr/>
          <a:lstStyle/>
          <a:p>
            <a:fld id="{DECDDA2C-C450-874C-9C44-9A25EFCBCAB1}" type="slidenum">
              <a:rPr kumimoji="1" lang="zh-TW" altLang="en-US" smtClean="0"/>
              <a:pPr/>
              <a:t>17</a:t>
            </a:fld>
            <a:endParaRPr kumimoji="1" lang="zh-TW" altLang="en-US"/>
          </a:p>
        </p:txBody>
      </p:sp>
      <p:sp>
        <p:nvSpPr>
          <p:cNvPr id="5" name="矩形 4"/>
          <p:cNvSpPr/>
          <p:nvPr/>
        </p:nvSpPr>
        <p:spPr>
          <a:xfrm>
            <a:off x="857657" y="564661"/>
            <a:ext cx="4323620" cy="523220"/>
          </a:xfrm>
          <a:prstGeom prst="rect">
            <a:avLst/>
          </a:prstGeom>
        </p:spPr>
        <p:txBody>
          <a:bodyPr wrap="none">
            <a:spAutoFit/>
          </a:bodyPr>
          <a:lstStyle/>
          <a:p>
            <a:r>
              <a:rPr lang="en-US" altLang="zh-TW" sz="2800" dirty="0"/>
              <a:t>Risk Grading</a:t>
            </a:r>
            <a:r>
              <a:rPr lang="zh-TW" altLang="en-US" sz="2800" dirty="0"/>
              <a:t> </a:t>
            </a:r>
            <a:r>
              <a:rPr lang="en-US" altLang="zh-TW" sz="2800" dirty="0"/>
              <a:t>– example 1</a:t>
            </a:r>
            <a:endParaRPr lang="zh-TW" altLang="en-US" sz="2800" dirty="0"/>
          </a:p>
        </p:txBody>
      </p:sp>
      <p:pic>
        <p:nvPicPr>
          <p:cNvPr id="6" name="圖片 5"/>
          <p:cNvPicPr>
            <a:picLocks noChangeAspect="1"/>
          </p:cNvPicPr>
          <p:nvPr/>
        </p:nvPicPr>
        <p:blipFill rotWithShape="1">
          <a:blip r:embed="rId2"/>
          <a:srcRect l="2069" r="2398" b="44723"/>
          <a:stretch/>
        </p:blipFill>
        <p:spPr>
          <a:xfrm>
            <a:off x="320023" y="1312816"/>
            <a:ext cx="5591137" cy="4395653"/>
          </a:xfrm>
          <a:prstGeom prst="rect">
            <a:avLst/>
          </a:prstGeom>
        </p:spPr>
      </p:pic>
      <p:pic>
        <p:nvPicPr>
          <p:cNvPr id="7" name="圖片 6"/>
          <p:cNvPicPr>
            <a:picLocks noChangeAspect="1"/>
          </p:cNvPicPr>
          <p:nvPr/>
        </p:nvPicPr>
        <p:blipFill rotWithShape="1">
          <a:blip r:embed="rId3"/>
          <a:srcRect l="3043" t="54990" r="2414"/>
          <a:stretch/>
        </p:blipFill>
        <p:spPr>
          <a:xfrm>
            <a:off x="5911160" y="2148511"/>
            <a:ext cx="5808233" cy="3713047"/>
          </a:xfrm>
          <a:prstGeom prst="rect">
            <a:avLst/>
          </a:prstGeom>
        </p:spPr>
      </p:pic>
    </p:spTree>
    <p:extLst>
      <p:ext uri="{BB962C8B-B14F-4D97-AF65-F5344CB8AC3E}">
        <p14:creationId xmlns:p14="http://schemas.microsoft.com/office/powerpoint/2010/main" val="1971241827"/>
      </p:ext>
    </p:extLst>
  </p:cSld>
  <p:clrMapOvr>
    <a:masterClrMapping/>
  </p:clrMapOvr>
  <mc:AlternateContent xmlns:mc="http://schemas.openxmlformats.org/markup-compatibility/2006" xmlns:p14="http://schemas.microsoft.com/office/powerpoint/2010/main">
    <mc:Choice Requires="p14">
      <p:transition spd="med">
        <p14:reveal/>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編號版面配置區 1"/>
          <p:cNvSpPr>
            <a:spLocks noGrp="1"/>
          </p:cNvSpPr>
          <p:nvPr>
            <p:ph type="sldNum" sz="quarter" idx="12"/>
          </p:nvPr>
        </p:nvSpPr>
        <p:spPr/>
        <p:txBody>
          <a:bodyPr/>
          <a:lstStyle/>
          <a:p>
            <a:fld id="{DECDDA2C-C450-874C-9C44-9A25EFCBCAB1}" type="slidenum">
              <a:rPr kumimoji="1" lang="zh-TW" altLang="en-US" smtClean="0"/>
              <a:pPr/>
              <a:t>18</a:t>
            </a:fld>
            <a:endParaRPr kumimoji="1" lang="zh-TW" altLang="en-US"/>
          </a:p>
        </p:txBody>
      </p:sp>
      <p:pic>
        <p:nvPicPr>
          <p:cNvPr id="3" name="圖片 2"/>
          <p:cNvPicPr>
            <a:picLocks noChangeAspect="1"/>
          </p:cNvPicPr>
          <p:nvPr/>
        </p:nvPicPr>
        <p:blipFill rotWithShape="1">
          <a:blip r:embed="rId2">
            <a:grayscl/>
          </a:blip>
          <a:srcRect r="8417"/>
          <a:stretch/>
        </p:blipFill>
        <p:spPr>
          <a:xfrm>
            <a:off x="988285" y="1306286"/>
            <a:ext cx="4824687" cy="3807823"/>
          </a:xfrm>
          <a:prstGeom prst="rect">
            <a:avLst/>
          </a:prstGeom>
        </p:spPr>
      </p:pic>
      <p:pic>
        <p:nvPicPr>
          <p:cNvPr id="4" name="圖片 3"/>
          <p:cNvPicPr>
            <a:picLocks noChangeAspect="1"/>
          </p:cNvPicPr>
          <p:nvPr/>
        </p:nvPicPr>
        <p:blipFill>
          <a:blip r:embed="rId3">
            <a:grayscl/>
          </a:blip>
          <a:stretch>
            <a:fillRect/>
          </a:stretch>
        </p:blipFill>
        <p:spPr>
          <a:xfrm>
            <a:off x="5565249" y="1672047"/>
            <a:ext cx="4231894" cy="4370486"/>
          </a:xfrm>
          <a:prstGeom prst="rect">
            <a:avLst/>
          </a:prstGeom>
        </p:spPr>
      </p:pic>
      <p:sp>
        <p:nvSpPr>
          <p:cNvPr id="5" name="矩形 4"/>
          <p:cNvSpPr/>
          <p:nvPr/>
        </p:nvSpPr>
        <p:spPr>
          <a:xfrm>
            <a:off x="909908" y="697076"/>
            <a:ext cx="4323620" cy="523220"/>
          </a:xfrm>
          <a:prstGeom prst="rect">
            <a:avLst/>
          </a:prstGeom>
        </p:spPr>
        <p:txBody>
          <a:bodyPr wrap="none">
            <a:spAutoFit/>
          </a:bodyPr>
          <a:lstStyle/>
          <a:p>
            <a:r>
              <a:rPr lang="en-US" altLang="zh-TW" sz="2800" dirty="0"/>
              <a:t>Risk Grading</a:t>
            </a:r>
            <a:r>
              <a:rPr lang="zh-TW" altLang="en-US" sz="2800" dirty="0"/>
              <a:t> </a:t>
            </a:r>
            <a:r>
              <a:rPr lang="en-US" altLang="zh-TW" sz="2800" dirty="0"/>
              <a:t>– example 2</a:t>
            </a:r>
            <a:endParaRPr lang="zh-TW" altLang="en-US" sz="2800" dirty="0"/>
          </a:p>
        </p:txBody>
      </p:sp>
    </p:spTree>
    <p:extLst>
      <p:ext uri="{BB962C8B-B14F-4D97-AF65-F5344CB8AC3E}">
        <p14:creationId xmlns:p14="http://schemas.microsoft.com/office/powerpoint/2010/main" val="853974345"/>
      </p:ext>
    </p:extLst>
  </p:cSld>
  <p:clrMapOvr>
    <a:masterClrMapping/>
  </p:clrMapOvr>
  <mc:AlternateContent xmlns:mc="http://schemas.openxmlformats.org/markup-compatibility/2006" xmlns:p14="http://schemas.microsoft.com/office/powerpoint/2010/main">
    <mc:Choice Requires="p14">
      <p:transition spd="med">
        <p14:reveal/>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編號版面配置區 1"/>
          <p:cNvSpPr>
            <a:spLocks noGrp="1"/>
          </p:cNvSpPr>
          <p:nvPr>
            <p:ph type="sldNum" sz="quarter" idx="12"/>
          </p:nvPr>
        </p:nvSpPr>
        <p:spPr/>
        <p:txBody>
          <a:bodyPr/>
          <a:lstStyle/>
          <a:p>
            <a:fld id="{DECDDA2C-C450-874C-9C44-9A25EFCBCAB1}" type="slidenum">
              <a:rPr kumimoji="1" lang="zh-TW" altLang="en-US" smtClean="0"/>
              <a:pPr/>
              <a:t>19</a:t>
            </a:fld>
            <a:endParaRPr kumimoji="1" lang="zh-TW" altLang="en-US"/>
          </a:p>
        </p:txBody>
      </p:sp>
      <p:pic>
        <p:nvPicPr>
          <p:cNvPr id="4" name="圖片 3"/>
          <p:cNvPicPr>
            <a:picLocks noChangeAspect="1"/>
          </p:cNvPicPr>
          <p:nvPr/>
        </p:nvPicPr>
        <p:blipFill rotWithShape="1">
          <a:blip r:embed="rId2"/>
          <a:srcRect l="1812" t="502" r="9573" b="41214"/>
          <a:stretch/>
        </p:blipFill>
        <p:spPr>
          <a:xfrm>
            <a:off x="341745" y="1182189"/>
            <a:ext cx="5237019" cy="4615830"/>
          </a:xfrm>
          <a:prstGeom prst="rect">
            <a:avLst/>
          </a:prstGeom>
          <a:effectLst>
            <a:softEdge rad="31750"/>
          </a:effectLst>
        </p:spPr>
      </p:pic>
      <p:pic>
        <p:nvPicPr>
          <p:cNvPr id="5" name="圖片 4"/>
          <p:cNvPicPr>
            <a:picLocks noChangeAspect="1"/>
          </p:cNvPicPr>
          <p:nvPr/>
        </p:nvPicPr>
        <p:blipFill rotWithShape="1">
          <a:blip r:embed="rId3"/>
          <a:srcRect l="8162" t="63075" r="9039" b="186"/>
          <a:stretch/>
        </p:blipFill>
        <p:spPr>
          <a:xfrm>
            <a:off x="5578764" y="1187156"/>
            <a:ext cx="5711312" cy="3538470"/>
          </a:xfrm>
          <a:prstGeom prst="rect">
            <a:avLst/>
          </a:prstGeom>
        </p:spPr>
      </p:pic>
      <p:pic>
        <p:nvPicPr>
          <p:cNvPr id="3" name="圖片 2"/>
          <p:cNvPicPr>
            <a:picLocks noChangeAspect="1"/>
          </p:cNvPicPr>
          <p:nvPr/>
        </p:nvPicPr>
        <p:blipFill rotWithShape="1">
          <a:blip r:embed="rId4"/>
          <a:srcRect l="4849" t="15502" r="6557" b="14131"/>
          <a:stretch/>
        </p:blipFill>
        <p:spPr>
          <a:xfrm>
            <a:off x="3948546" y="3909339"/>
            <a:ext cx="965142" cy="554596"/>
          </a:xfrm>
          <a:prstGeom prst="rect">
            <a:avLst/>
          </a:prstGeom>
          <a:ln>
            <a:noFill/>
          </a:ln>
          <a:effectLst>
            <a:softEdge rad="12700"/>
          </a:effectLst>
        </p:spPr>
      </p:pic>
      <p:sp>
        <p:nvSpPr>
          <p:cNvPr id="6" name="矩形 5"/>
          <p:cNvSpPr/>
          <p:nvPr/>
        </p:nvSpPr>
        <p:spPr>
          <a:xfrm>
            <a:off x="341745" y="561222"/>
            <a:ext cx="4323620" cy="523220"/>
          </a:xfrm>
          <a:prstGeom prst="rect">
            <a:avLst/>
          </a:prstGeom>
        </p:spPr>
        <p:txBody>
          <a:bodyPr wrap="none">
            <a:spAutoFit/>
          </a:bodyPr>
          <a:lstStyle/>
          <a:p>
            <a:r>
              <a:rPr lang="en-US" altLang="zh-TW" sz="2800" dirty="0"/>
              <a:t>Risk Grading</a:t>
            </a:r>
            <a:r>
              <a:rPr lang="zh-TW" altLang="en-US" sz="2800" dirty="0"/>
              <a:t> </a:t>
            </a:r>
            <a:r>
              <a:rPr lang="en-US" altLang="zh-TW" sz="2800" dirty="0"/>
              <a:t>– example 3</a:t>
            </a:r>
            <a:endParaRPr lang="zh-TW" altLang="en-US" sz="2800" dirty="0"/>
          </a:p>
        </p:txBody>
      </p:sp>
    </p:spTree>
    <p:extLst>
      <p:ext uri="{BB962C8B-B14F-4D97-AF65-F5344CB8AC3E}">
        <p14:creationId xmlns:p14="http://schemas.microsoft.com/office/powerpoint/2010/main" val="2866078061"/>
      </p:ext>
    </p:extLst>
  </p:cSld>
  <p:clrMapOvr>
    <a:masterClrMapping/>
  </p:clrMapOvr>
  <mc:AlternateContent xmlns:mc="http://schemas.openxmlformats.org/markup-compatibility/2006" xmlns:p14="http://schemas.microsoft.com/office/powerpoint/2010/main">
    <mc:Choice Requires="p14">
      <p:transition spd="med">
        <p14:reveal/>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a:spLocks noChangeArrowheads="1"/>
          </p:cNvSpPr>
          <p:nvPr/>
        </p:nvSpPr>
        <p:spPr bwMode="auto">
          <a:xfrm>
            <a:off x="1883121" y="2087020"/>
            <a:ext cx="6047715" cy="36933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25392" bIns="0" numCol="1" anchor="ctr" anchorCtr="0" compatLnSpc="1">
            <a:prstTxWarp prst="textNoShape">
              <a:avLst/>
            </a:prstTxWarp>
            <a:spAutoFit/>
          </a:bodyPr>
          <a:lstStyle/>
          <a:p>
            <a:pPr marL="803275" lvl="0" indent="-803275" defTabSz="914400" eaLnBrk="0" fontAlgn="ctr" hangingPunct="0">
              <a:lnSpc>
                <a:spcPct val="150000"/>
              </a:lnSpc>
              <a:spcBef>
                <a:spcPct val="0"/>
              </a:spcBef>
              <a:spcAft>
                <a:spcPct val="0"/>
              </a:spcAft>
              <a:buClr>
                <a:srgbClr val="CC3300"/>
              </a:buClr>
              <a:buFont typeface="+mj-ea"/>
              <a:buAutoNum type="ea1ChtPeriod"/>
            </a:pPr>
            <a:r>
              <a:rPr lang="zh-TW" altLang="en-US" sz="3200" b="1" dirty="0">
                <a:latin typeface="王漢宗特圓體繁" panose="02020300000000000000" pitchFamily="18" charset="-120"/>
                <a:ea typeface="王漢宗特圓體繁" panose="02020300000000000000" pitchFamily="18" charset="-120"/>
                <a:cs typeface="Arial" panose="020B0604020202020204" pitchFamily="34" charset="0"/>
              </a:rPr>
              <a:t>影響火險市場之重要事件</a:t>
            </a:r>
            <a:endParaRPr lang="en-US" altLang="zh-TW" sz="3200" b="1" dirty="0">
              <a:latin typeface="王漢宗特圓體繁" panose="02020300000000000000" pitchFamily="18" charset="-120"/>
              <a:ea typeface="王漢宗特圓體繁" panose="02020300000000000000" pitchFamily="18" charset="-120"/>
              <a:cs typeface="Arial" panose="020B0604020202020204" pitchFamily="34" charset="0"/>
            </a:endParaRPr>
          </a:p>
          <a:p>
            <a:pPr marL="803275" lvl="0" indent="-803275" defTabSz="914400" eaLnBrk="0" fontAlgn="ctr" hangingPunct="0">
              <a:lnSpc>
                <a:spcPct val="150000"/>
              </a:lnSpc>
              <a:spcBef>
                <a:spcPct val="0"/>
              </a:spcBef>
              <a:spcAft>
                <a:spcPct val="0"/>
              </a:spcAft>
              <a:buClr>
                <a:srgbClr val="CC3300"/>
              </a:buClr>
              <a:buFont typeface="+mj-ea"/>
              <a:buAutoNum type="ea1ChtPeriod"/>
            </a:pPr>
            <a:r>
              <a:rPr lang="zh-TW" altLang="en-US" sz="3200" b="1" dirty="0">
                <a:latin typeface="王漢宗特圓體繁" panose="02020300000000000000" pitchFamily="18" charset="-120"/>
                <a:ea typeface="王漢宗特圓體繁" panose="02020300000000000000" pitchFamily="18" charset="-120"/>
                <a:cs typeface="Arial" panose="020B0604020202020204" pitchFamily="34" charset="0"/>
              </a:rPr>
              <a:t>火險</a:t>
            </a:r>
            <a:r>
              <a:rPr kumimoji="0" lang="zh-TW" altLang="en-US" sz="3200" b="1" i="0" u="none" strike="noStrike" kern="1200" cap="none" normalizeH="0" baseline="0" dirty="0">
                <a:ln>
                  <a:noFill/>
                </a:ln>
                <a:solidFill>
                  <a:schemeClr val="tx1"/>
                </a:solidFill>
                <a:effectLst/>
                <a:latin typeface="王漢宗特圓體繁" panose="02020300000000000000" pitchFamily="18" charset="-120"/>
                <a:ea typeface="王漢宗特圓體繁" panose="02020300000000000000" pitchFamily="18" charset="-120"/>
                <a:cs typeface="Arial" panose="020B0604020202020204" pitchFamily="34" charset="0"/>
              </a:rPr>
              <a:t>臨分的特性</a:t>
            </a:r>
            <a:endParaRPr kumimoji="0" lang="en-US" altLang="zh-TW" sz="3200" b="1" i="0" u="none" strike="noStrike" kern="1200" cap="none" normalizeH="0" baseline="0" dirty="0">
              <a:ln>
                <a:noFill/>
              </a:ln>
              <a:solidFill>
                <a:schemeClr val="tx1"/>
              </a:solidFill>
              <a:effectLst/>
              <a:latin typeface="王漢宗特圓體繁" panose="02020300000000000000" pitchFamily="18" charset="-120"/>
              <a:ea typeface="王漢宗特圓體繁" panose="02020300000000000000" pitchFamily="18" charset="-120"/>
              <a:cs typeface="Arial" panose="020B0604020202020204" pitchFamily="34" charset="0"/>
            </a:endParaRPr>
          </a:p>
          <a:p>
            <a:pPr marL="803275" lvl="0" indent="-803275" defTabSz="914400" eaLnBrk="0" fontAlgn="ctr" hangingPunct="0">
              <a:lnSpc>
                <a:spcPct val="150000"/>
              </a:lnSpc>
              <a:spcBef>
                <a:spcPct val="0"/>
              </a:spcBef>
              <a:spcAft>
                <a:spcPct val="0"/>
              </a:spcAft>
              <a:buClr>
                <a:srgbClr val="CC3300"/>
              </a:buClr>
              <a:buFont typeface="+mj-ea"/>
              <a:buAutoNum type="ea1ChtPeriod"/>
            </a:pPr>
            <a:r>
              <a:rPr lang="zh-TW" altLang="en-US" sz="3200" b="1" dirty="0">
                <a:latin typeface="王漢宗特圓體繁" panose="02020300000000000000" pitchFamily="18" charset="-120"/>
                <a:ea typeface="王漢宗特圓體繁" panose="02020300000000000000" pitchFamily="18" charset="-120"/>
                <a:cs typeface="Arial" panose="020B0604020202020204" pitchFamily="34" charset="0"/>
              </a:rPr>
              <a:t>為何需要</a:t>
            </a:r>
            <a:r>
              <a:rPr kumimoji="0" lang="zh-TW" altLang="en-US" sz="3200" b="1" i="0" u="none" strike="noStrike" kern="1200" cap="none" normalizeH="0" baseline="0" dirty="0">
                <a:ln>
                  <a:noFill/>
                </a:ln>
                <a:solidFill>
                  <a:schemeClr val="tx1"/>
                </a:solidFill>
                <a:effectLst/>
                <a:latin typeface="王漢宗特圓體繁" panose="02020300000000000000" pitchFamily="18" charset="-120"/>
                <a:ea typeface="王漢宗特圓體繁" panose="02020300000000000000" pitchFamily="18" charset="-120"/>
                <a:cs typeface="Arial" panose="020B0604020202020204" pitchFamily="34" charset="0"/>
              </a:rPr>
              <a:t>臨分</a:t>
            </a:r>
            <a:r>
              <a:rPr kumimoji="0" lang="en-US" altLang="zh-TW" sz="3200" b="1" i="0" u="none" strike="noStrike" kern="1200" cap="none" normalizeH="0" baseline="0" dirty="0">
                <a:ln>
                  <a:noFill/>
                </a:ln>
                <a:solidFill>
                  <a:schemeClr val="tx1"/>
                </a:solidFill>
                <a:effectLst/>
                <a:latin typeface="王漢宗特圓體繁" panose="02020300000000000000" pitchFamily="18" charset="-120"/>
                <a:ea typeface="王漢宗特圓體繁" panose="02020300000000000000" pitchFamily="18" charset="-120"/>
                <a:cs typeface="Arial" panose="020B0604020202020204" pitchFamily="34" charset="0"/>
              </a:rPr>
              <a:t>?</a:t>
            </a:r>
          </a:p>
          <a:p>
            <a:pPr marL="803275" lvl="0" indent="-803275" defTabSz="914400" eaLnBrk="0" fontAlgn="ctr" hangingPunct="0">
              <a:lnSpc>
                <a:spcPct val="150000"/>
              </a:lnSpc>
              <a:spcBef>
                <a:spcPct val="0"/>
              </a:spcBef>
              <a:spcAft>
                <a:spcPct val="0"/>
              </a:spcAft>
              <a:buClr>
                <a:srgbClr val="CC3300"/>
              </a:buClr>
              <a:buFont typeface="+mj-ea"/>
              <a:buAutoNum type="ea1ChtPeriod"/>
            </a:pPr>
            <a:r>
              <a:rPr lang="zh-TW" altLang="en-US" sz="3200" b="1" dirty="0">
                <a:latin typeface="王漢宗特圓體繁" panose="02020300000000000000" pitchFamily="18" charset="-120"/>
                <a:ea typeface="王漢宗特圓體繁" panose="02020300000000000000" pitchFamily="18" charset="-120"/>
                <a:cs typeface="Arial" panose="020B0604020202020204" pitchFamily="34" charset="0"/>
              </a:rPr>
              <a:t>臨分作業的常見問題</a:t>
            </a:r>
            <a:endParaRPr kumimoji="0" lang="en-US" altLang="zh-TW" sz="3200" b="1" i="0" u="none" strike="noStrike" kern="1200" cap="none" normalizeH="0" baseline="0" dirty="0">
              <a:ln>
                <a:noFill/>
              </a:ln>
              <a:solidFill>
                <a:schemeClr val="tx1"/>
              </a:solidFill>
              <a:effectLst/>
              <a:latin typeface="王漢宗特圓體繁" panose="02020300000000000000" pitchFamily="18" charset="-120"/>
              <a:ea typeface="王漢宗特圓體繁" panose="02020300000000000000" pitchFamily="18" charset="-120"/>
              <a:cs typeface="Arial" panose="020B0604020202020204" pitchFamily="34" charset="0"/>
            </a:endParaRPr>
          </a:p>
          <a:p>
            <a:pPr marL="803275" marR="0" lvl="0" indent="-803275" algn="l" defTabSz="914400" rtl="0" eaLnBrk="0" fontAlgn="ctr" latinLnBrk="0" hangingPunct="0">
              <a:lnSpc>
                <a:spcPct val="150000"/>
              </a:lnSpc>
              <a:spcBef>
                <a:spcPct val="0"/>
              </a:spcBef>
              <a:spcAft>
                <a:spcPct val="0"/>
              </a:spcAft>
              <a:buClr>
                <a:srgbClr val="CC3300"/>
              </a:buClr>
              <a:buSzTx/>
              <a:buFont typeface="+mj-ea"/>
              <a:buAutoNum type="ea1ChtPeriod"/>
              <a:tabLst/>
            </a:pPr>
            <a:r>
              <a:rPr kumimoji="0" lang="zh-TW" altLang="en-US" sz="3200" b="1" i="0" u="none" strike="noStrike" kern="1200" cap="none" normalizeH="0" baseline="0" dirty="0">
                <a:ln>
                  <a:noFill/>
                </a:ln>
                <a:solidFill>
                  <a:schemeClr val="tx1"/>
                </a:solidFill>
                <a:effectLst/>
                <a:latin typeface="王漢宗特圓體繁" panose="02020300000000000000" pitchFamily="18" charset="-120"/>
                <a:ea typeface="王漢宗特圓體繁" panose="02020300000000000000" pitchFamily="18" charset="-120"/>
                <a:cs typeface="Arial" panose="020B0604020202020204" pitchFamily="34" charset="0"/>
              </a:rPr>
              <a:t>臨分市場的變化與挑戰</a:t>
            </a:r>
            <a:endParaRPr kumimoji="0" lang="en-US" altLang="zh-TW" sz="3200" b="1" i="0" u="none" strike="noStrike" kern="1200" cap="none" normalizeH="0" baseline="0" dirty="0">
              <a:ln>
                <a:noFill/>
              </a:ln>
              <a:solidFill>
                <a:schemeClr val="tx1"/>
              </a:solidFill>
              <a:effectLst/>
              <a:latin typeface="王漢宗特圓體繁" panose="02020300000000000000" pitchFamily="18" charset="-120"/>
              <a:ea typeface="王漢宗特圓體繁" panose="02020300000000000000" pitchFamily="18" charset="-120"/>
              <a:cs typeface="Arial" panose="020B0604020202020204" pitchFamily="34" charset="0"/>
            </a:endParaRPr>
          </a:p>
        </p:txBody>
      </p:sp>
      <p:sp>
        <p:nvSpPr>
          <p:cNvPr id="5" name="矩形 4"/>
          <p:cNvSpPr/>
          <p:nvPr/>
        </p:nvSpPr>
        <p:spPr>
          <a:xfrm>
            <a:off x="1720157" y="1256023"/>
            <a:ext cx="8256761" cy="830997"/>
          </a:xfrm>
          <a:prstGeom prst="rect">
            <a:avLst/>
          </a:prstGeom>
        </p:spPr>
        <p:txBody>
          <a:bodyPr wrap="square">
            <a:spAutoFit/>
          </a:bodyPr>
          <a:lstStyle/>
          <a:p>
            <a:r>
              <a:rPr lang="zh-TW" altLang="en-US" sz="4800" b="1" dirty="0">
                <a:solidFill>
                  <a:srgbClr val="008080"/>
                </a:solidFill>
                <a:effectLst/>
                <a:latin typeface="王漢宗特圓體繁" panose="02020300000000000000" pitchFamily="18" charset="-120"/>
                <a:ea typeface="王漢宗特圓體繁" panose="02020300000000000000" pitchFamily="18" charset="-120"/>
              </a:rPr>
              <a:t>目 錄</a:t>
            </a:r>
            <a:endParaRPr lang="zh-TW" altLang="en-US" sz="4800" dirty="0">
              <a:solidFill>
                <a:srgbClr val="008080"/>
              </a:solidFill>
              <a:latin typeface="王漢宗特圓體繁" panose="02020300000000000000" pitchFamily="18" charset="-120"/>
              <a:ea typeface="王漢宗特圓體繁" panose="02020300000000000000" pitchFamily="18" charset="-120"/>
            </a:endParaRPr>
          </a:p>
        </p:txBody>
      </p:sp>
      <p:sp>
        <p:nvSpPr>
          <p:cNvPr id="3" name="投影片編號版面配置區 2"/>
          <p:cNvSpPr>
            <a:spLocks noGrp="1"/>
          </p:cNvSpPr>
          <p:nvPr>
            <p:ph type="sldNum" sz="quarter" idx="12"/>
          </p:nvPr>
        </p:nvSpPr>
        <p:spPr/>
        <p:txBody>
          <a:bodyPr/>
          <a:lstStyle/>
          <a:p>
            <a:fld id="{DECDDA2C-C450-874C-9C44-9A25EFCBCAB1}" type="slidenum">
              <a:rPr kumimoji="1" lang="zh-TW" altLang="en-US" smtClean="0"/>
              <a:pPr/>
              <a:t>2</a:t>
            </a:fld>
            <a:endParaRPr kumimoji="1" lang="zh-TW" altLang="en-US"/>
          </a:p>
        </p:txBody>
      </p:sp>
    </p:spTree>
    <p:extLst>
      <p:ext uri="{BB962C8B-B14F-4D97-AF65-F5344CB8AC3E}">
        <p14:creationId xmlns:p14="http://schemas.microsoft.com/office/powerpoint/2010/main" val="2082249101"/>
      </p:ext>
    </p:extLst>
  </p:cSld>
  <p:clrMapOvr>
    <a:masterClrMapping/>
  </p:clrMapOvr>
  <mc:AlternateContent xmlns:mc="http://schemas.openxmlformats.org/markup-compatibility/2006" xmlns:p14="http://schemas.microsoft.com/office/powerpoint/2010/main">
    <mc:Choice Requires="p14">
      <p:transition spd="med">
        <p14:reveal/>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編號版面配置區 1"/>
          <p:cNvSpPr>
            <a:spLocks noGrp="1"/>
          </p:cNvSpPr>
          <p:nvPr>
            <p:ph type="sldNum" sz="quarter" idx="12"/>
          </p:nvPr>
        </p:nvSpPr>
        <p:spPr/>
        <p:txBody>
          <a:bodyPr/>
          <a:lstStyle/>
          <a:p>
            <a:fld id="{DECDDA2C-C450-874C-9C44-9A25EFCBCAB1}" type="slidenum">
              <a:rPr kumimoji="1" lang="zh-TW" altLang="en-US" smtClean="0"/>
              <a:pPr/>
              <a:t>20</a:t>
            </a:fld>
            <a:endParaRPr kumimoji="1" lang="zh-TW" altLang="en-US"/>
          </a:p>
        </p:txBody>
      </p:sp>
      <p:pic>
        <p:nvPicPr>
          <p:cNvPr id="3" name="圖片 2"/>
          <p:cNvPicPr>
            <a:picLocks noChangeAspect="1"/>
          </p:cNvPicPr>
          <p:nvPr/>
        </p:nvPicPr>
        <p:blipFill rotWithShape="1">
          <a:blip r:embed="rId2"/>
          <a:srcRect t="11767"/>
          <a:stretch/>
        </p:blipFill>
        <p:spPr>
          <a:xfrm>
            <a:off x="253812" y="1558679"/>
            <a:ext cx="6063625" cy="3922616"/>
          </a:xfrm>
          <a:prstGeom prst="rect">
            <a:avLst/>
          </a:prstGeom>
          <a:effectLst>
            <a:softEdge rad="63500"/>
          </a:effectLst>
        </p:spPr>
      </p:pic>
      <p:pic>
        <p:nvPicPr>
          <p:cNvPr id="4" name="圖片 3"/>
          <p:cNvPicPr>
            <a:picLocks noChangeAspect="1"/>
          </p:cNvPicPr>
          <p:nvPr/>
        </p:nvPicPr>
        <p:blipFill>
          <a:blip r:embed="rId3"/>
          <a:stretch>
            <a:fillRect/>
          </a:stretch>
        </p:blipFill>
        <p:spPr>
          <a:xfrm>
            <a:off x="5792112" y="424719"/>
            <a:ext cx="5790288" cy="6190537"/>
          </a:xfrm>
          <a:prstGeom prst="rect">
            <a:avLst/>
          </a:prstGeom>
        </p:spPr>
      </p:pic>
      <p:sp>
        <p:nvSpPr>
          <p:cNvPr id="5" name="矩形 4"/>
          <p:cNvSpPr/>
          <p:nvPr/>
        </p:nvSpPr>
        <p:spPr>
          <a:xfrm>
            <a:off x="655183" y="644825"/>
            <a:ext cx="4323620" cy="523220"/>
          </a:xfrm>
          <a:prstGeom prst="rect">
            <a:avLst/>
          </a:prstGeom>
        </p:spPr>
        <p:txBody>
          <a:bodyPr wrap="none">
            <a:spAutoFit/>
          </a:bodyPr>
          <a:lstStyle/>
          <a:p>
            <a:r>
              <a:rPr lang="en-US" altLang="zh-TW" sz="2800" dirty="0"/>
              <a:t>Risk Grading</a:t>
            </a:r>
            <a:r>
              <a:rPr lang="zh-TW" altLang="en-US" sz="2800" dirty="0"/>
              <a:t> </a:t>
            </a:r>
            <a:r>
              <a:rPr lang="en-US" altLang="zh-TW" sz="2800" dirty="0"/>
              <a:t>– example 4</a:t>
            </a:r>
            <a:endParaRPr lang="zh-TW" altLang="en-US" sz="2800" dirty="0"/>
          </a:p>
        </p:txBody>
      </p:sp>
    </p:spTree>
    <p:extLst>
      <p:ext uri="{BB962C8B-B14F-4D97-AF65-F5344CB8AC3E}">
        <p14:creationId xmlns:p14="http://schemas.microsoft.com/office/powerpoint/2010/main" val="2460741308"/>
      </p:ext>
    </p:extLst>
  </p:cSld>
  <p:clrMapOvr>
    <a:masterClrMapping/>
  </p:clrMapOvr>
  <mc:AlternateContent xmlns:mc="http://schemas.openxmlformats.org/markup-compatibility/2006" xmlns:p14="http://schemas.microsoft.com/office/powerpoint/2010/main">
    <mc:Choice Requires="p14">
      <p:transition spd="med">
        <p14:reveal/>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a:spLocks noChangeArrowheads="1"/>
          </p:cNvSpPr>
          <p:nvPr/>
        </p:nvSpPr>
        <p:spPr bwMode="auto">
          <a:xfrm>
            <a:off x="2521725" y="2159708"/>
            <a:ext cx="7719555" cy="172354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25392" bIns="0" numCol="1" anchor="ctr" anchorCtr="0" compatLnSpc="1">
            <a:prstTxWarp prst="textNoShape">
              <a:avLst/>
            </a:prstTxWarp>
            <a:spAutoFit/>
          </a:bodyPr>
          <a:lstStyle/>
          <a:p>
            <a:pPr marL="457200" indent="-457200" algn="just" defTabSz="914400" eaLnBrk="0" fontAlgn="ctr" hangingPunct="0">
              <a:spcBef>
                <a:spcPct val="0"/>
              </a:spcBef>
              <a:spcAft>
                <a:spcPts val="2400"/>
              </a:spcAft>
              <a:buClr>
                <a:srgbClr val="CC3300"/>
              </a:buClr>
              <a:buFont typeface="+mj-lt"/>
              <a:buAutoNum type="arabicParenR"/>
              <a:tabLst>
                <a:tab pos="2508250" algn="l"/>
                <a:tab pos="2960688" algn="l"/>
              </a:tabLst>
            </a:pPr>
            <a:r>
              <a:rPr lang="zh-TW" altLang="en-US" sz="2400" b="1" dirty="0">
                <a:ea typeface="王漢宗特圓體繁" panose="02020300000000000000" pitchFamily="18" charset="-120"/>
                <a:cs typeface="Arial" panose="020B0604020202020204" pitchFamily="34" charset="0"/>
              </a:rPr>
              <a:t>使用性質</a:t>
            </a:r>
            <a:r>
              <a:rPr lang="en-US" altLang="zh-TW" sz="2400" b="1" dirty="0">
                <a:ea typeface="王漢宗特圓體繁" panose="02020300000000000000" pitchFamily="18" charset="-120"/>
                <a:cs typeface="Arial" panose="020B0604020202020204" pitchFamily="34" charset="0"/>
              </a:rPr>
              <a:t>(</a:t>
            </a:r>
            <a:r>
              <a:rPr lang="zh-TW" altLang="en-US" sz="2400" b="1" dirty="0">
                <a:ea typeface="王漢宗特圓體繁" panose="02020300000000000000" pitchFamily="18" charset="-120"/>
                <a:cs typeface="Arial" panose="020B0604020202020204" pitchFamily="34" charset="0"/>
              </a:rPr>
              <a:t>例如</a:t>
            </a:r>
            <a:r>
              <a:rPr lang="en-US" altLang="zh-TW" sz="2400" b="1" dirty="0">
                <a:latin typeface="王漢宗特圓體繁" panose="02020300000000000000" pitchFamily="18" charset="-120"/>
                <a:ea typeface="王漢宗特圓體繁" panose="02020300000000000000" pitchFamily="18" charset="-120"/>
                <a:cs typeface="Arial" panose="020B0604020202020204" pitchFamily="34" charset="0"/>
              </a:rPr>
              <a:t>﹕</a:t>
            </a:r>
            <a:r>
              <a:rPr lang="en-US" altLang="zh-TW" sz="2400" b="1" dirty="0">
                <a:ea typeface="王漢宗特圓體繁" panose="02020300000000000000" pitchFamily="18" charset="-120"/>
                <a:cs typeface="Arial" panose="020B0604020202020204" pitchFamily="34" charset="0"/>
              </a:rPr>
              <a:t>PCB</a:t>
            </a:r>
            <a:r>
              <a:rPr lang="zh-TW" altLang="en-US" sz="2400" b="1" dirty="0">
                <a:latin typeface="王漢宗特圓體繁" panose="02020300000000000000" pitchFamily="18" charset="-120"/>
                <a:ea typeface="王漢宗特圓體繁" panose="02020300000000000000" pitchFamily="18" charset="-120"/>
                <a:cs typeface="Arial" panose="020B0604020202020204" pitchFamily="34" charset="0"/>
              </a:rPr>
              <a:t>、泡棉、木器、資源回收</a:t>
            </a:r>
            <a:r>
              <a:rPr lang="en-US" altLang="zh-TW" sz="2400" b="1" dirty="0">
                <a:ea typeface="王漢宗特圓體繁" panose="02020300000000000000" pitchFamily="18" charset="-120"/>
                <a:cs typeface="Arial" panose="020B0604020202020204" pitchFamily="34" charset="0"/>
              </a:rPr>
              <a:t>)</a:t>
            </a:r>
            <a:endParaRPr lang="en-US" altLang="zh-TW" sz="2400" b="1" dirty="0">
              <a:solidFill>
                <a:schemeClr val="accent1">
                  <a:lumMod val="50000"/>
                </a:schemeClr>
              </a:solidFill>
              <a:ea typeface="王漢宗特圓體繁" panose="02020300000000000000" pitchFamily="18" charset="-120"/>
              <a:cs typeface="Arial" panose="020B0604020202020204" pitchFamily="34" charset="0"/>
            </a:endParaRPr>
          </a:p>
          <a:p>
            <a:pPr marL="457200" indent="-457200" algn="just" defTabSz="914400" eaLnBrk="0" fontAlgn="ctr" hangingPunct="0">
              <a:spcBef>
                <a:spcPct val="0"/>
              </a:spcBef>
              <a:spcAft>
                <a:spcPts val="2400"/>
              </a:spcAft>
              <a:buClr>
                <a:srgbClr val="CC3300"/>
              </a:buClr>
              <a:buFont typeface="+mj-lt"/>
              <a:buAutoNum type="arabicParenR"/>
              <a:tabLst>
                <a:tab pos="2508250" algn="l"/>
                <a:tab pos="2960688" algn="l"/>
              </a:tabLst>
            </a:pPr>
            <a:r>
              <a:rPr lang="zh-TW" altLang="en-US" sz="2400" b="1" dirty="0">
                <a:ea typeface="王漢宗特圓體繁" panose="02020300000000000000" pitchFamily="18" charset="-120"/>
                <a:cs typeface="Arial" panose="020B0604020202020204" pitchFamily="34" charset="0"/>
              </a:rPr>
              <a:t>建築結構</a:t>
            </a:r>
            <a:r>
              <a:rPr lang="en-US" altLang="zh-TW" sz="2400" b="1" dirty="0">
                <a:ea typeface="王漢宗特圓體繁" panose="02020300000000000000" pitchFamily="18" charset="-120"/>
                <a:cs typeface="Arial" panose="020B0604020202020204" pitchFamily="34" charset="0"/>
              </a:rPr>
              <a:t>(</a:t>
            </a:r>
            <a:r>
              <a:rPr lang="zh-TW" altLang="en-US" sz="2400" b="1" dirty="0">
                <a:ea typeface="王漢宗特圓體繁" panose="02020300000000000000" pitchFamily="18" charset="-120"/>
                <a:cs typeface="Arial" panose="020B0604020202020204" pitchFamily="34" charset="0"/>
              </a:rPr>
              <a:t>例如</a:t>
            </a:r>
            <a:r>
              <a:rPr lang="en-US" altLang="zh-TW" sz="2400" b="1" dirty="0">
                <a:latin typeface="王漢宗特圓體繁" panose="02020300000000000000" pitchFamily="18" charset="-120"/>
                <a:ea typeface="王漢宗特圓體繁" panose="02020300000000000000" pitchFamily="18" charset="-120"/>
                <a:cs typeface="Arial" panose="020B0604020202020204" pitchFamily="34" charset="0"/>
              </a:rPr>
              <a:t>﹕</a:t>
            </a:r>
            <a:r>
              <a:rPr lang="zh-TW" altLang="en-US" sz="2400" b="1" dirty="0">
                <a:ea typeface="王漢宗特圓體繁" panose="02020300000000000000" pitchFamily="18" charset="-120"/>
                <a:cs typeface="Arial" panose="020B0604020202020204" pitchFamily="34" charset="0"/>
              </a:rPr>
              <a:t>二等</a:t>
            </a:r>
            <a:r>
              <a:rPr lang="zh-TW" altLang="en-US" sz="2400" b="1" dirty="0">
                <a:latin typeface="王漢宗特圓體繁" panose="02020300000000000000" pitchFamily="18" charset="-120"/>
                <a:ea typeface="王漢宗特圓體繁" panose="02020300000000000000" pitchFamily="18" charset="-120"/>
                <a:cs typeface="Arial" panose="020B0604020202020204" pitchFamily="34" charset="0"/>
              </a:rPr>
              <a:t>、三等、露天</a:t>
            </a:r>
            <a:r>
              <a:rPr lang="en-US" altLang="zh-TW" sz="2400" b="1" dirty="0">
                <a:ea typeface="王漢宗特圓體繁" panose="02020300000000000000" pitchFamily="18" charset="-120"/>
                <a:cs typeface="Arial" panose="020B0604020202020204" pitchFamily="34" charset="0"/>
              </a:rPr>
              <a:t>) </a:t>
            </a:r>
          </a:p>
          <a:p>
            <a:pPr marL="457200" indent="-457200" algn="just" defTabSz="914400" eaLnBrk="0" fontAlgn="ctr" hangingPunct="0">
              <a:spcBef>
                <a:spcPct val="0"/>
              </a:spcBef>
              <a:spcAft>
                <a:spcPts val="2400"/>
              </a:spcAft>
              <a:buClr>
                <a:srgbClr val="CC3300"/>
              </a:buClr>
              <a:buFont typeface="+mj-lt"/>
              <a:buAutoNum type="arabicParenR"/>
              <a:tabLst>
                <a:tab pos="2508250" algn="l"/>
                <a:tab pos="2960688" algn="l"/>
              </a:tabLst>
            </a:pPr>
            <a:r>
              <a:rPr lang="zh-TW" altLang="en-US" sz="2400" b="1" dirty="0">
                <a:ea typeface="王漢宗特圓體繁" panose="02020300000000000000" pitchFamily="18" charset="-120"/>
                <a:cs typeface="Arial" panose="020B0604020202020204" pitchFamily="34" charset="0"/>
              </a:rPr>
              <a:t>地理位置</a:t>
            </a:r>
            <a:r>
              <a:rPr lang="en-US" altLang="zh-TW" sz="2400" b="1" dirty="0">
                <a:ea typeface="王漢宗特圓體繁" panose="02020300000000000000" pitchFamily="18" charset="-120"/>
                <a:cs typeface="Arial" panose="020B0604020202020204" pitchFamily="34" charset="0"/>
              </a:rPr>
              <a:t>(</a:t>
            </a:r>
            <a:r>
              <a:rPr lang="zh-TW" altLang="en-US" sz="2400" b="1" dirty="0">
                <a:ea typeface="王漢宗特圓體繁" panose="02020300000000000000" pitchFamily="18" charset="-120"/>
                <a:cs typeface="Arial" panose="020B0604020202020204" pitchFamily="34" charset="0"/>
              </a:rPr>
              <a:t>例如</a:t>
            </a:r>
            <a:r>
              <a:rPr lang="en-US" altLang="zh-TW" sz="2400" b="1" dirty="0">
                <a:latin typeface="王漢宗特圓體繁" panose="02020300000000000000" pitchFamily="18" charset="-120"/>
                <a:ea typeface="王漢宗特圓體繁" panose="02020300000000000000" pitchFamily="18" charset="-120"/>
                <a:cs typeface="Arial" panose="020B0604020202020204" pitchFamily="34" charset="0"/>
              </a:rPr>
              <a:t>﹕</a:t>
            </a:r>
            <a:r>
              <a:rPr lang="zh-TW" altLang="en-US" sz="2400" b="1" dirty="0">
                <a:ea typeface="王漢宗特圓體繁" panose="02020300000000000000" pitchFamily="18" charset="-120"/>
                <a:cs typeface="Arial" panose="020B0604020202020204" pitchFamily="34" charset="0"/>
              </a:rPr>
              <a:t>斷層帶</a:t>
            </a:r>
            <a:r>
              <a:rPr lang="zh-TW" altLang="en-US" sz="2400" b="1" dirty="0">
                <a:latin typeface="王漢宗特圓體繁" panose="02020300000000000000" pitchFamily="18" charset="-120"/>
                <a:ea typeface="王漢宗特圓體繁" panose="02020300000000000000" pitchFamily="18" charset="-120"/>
                <a:cs typeface="Arial" panose="020B0604020202020204" pitchFamily="34" charset="0"/>
              </a:rPr>
              <a:t>、淹水潛勢</a:t>
            </a:r>
            <a:r>
              <a:rPr lang="en-US" altLang="zh-TW" sz="2400" b="1" dirty="0">
                <a:ea typeface="王漢宗特圓體繁" panose="02020300000000000000" pitchFamily="18" charset="-120"/>
                <a:cs typeface="Arial" panose="020B0604020202020204" pitchFamily="34" charset="0"/>
              </a:rPr>
              <a:t>)</a:t>
            </a:r>
          </a:p>
        </p:txBody>
      </p:sp>
      <p:sp>
        <p:nvSpPr>
          <p:cNvPr id="5" name="矩形 4"/>
          <p:cNvSpPr/>
          <p:nvPr/>
        </p:nvSpPr>
        <p:spPr>
          <a:xfrm>
            <a:off x="1612669" y="915839"/>
            <a:ext cx="8510256" cy="707886"/>
          </a:xfrm>
          <a:prstGeom prst="rect">
            <a:avLst/>
          </a:prstGeom>
        </p:spPr>
        <p:txBody>
          <a:bodyPr wrap="square">
            <a:spAutoFit/>
          </a:bodyPr>
          <a:lstStyle/>
          <a:p>
            <a:pPr marL="803275" indent="-803275">
              <a:buFont typeface="+mj-lt"/>
              <a:buAutoNum type="arabicPeriod" startAt="3"/>
            </a:pPr>
            <a:r>
              <a:rPr lang="zh-TW" altLang="en-US" sz="4000" b="1" dirty="0">
                <a:solidFill>
                  <a:srgbClr val="663300"/>
                </a:solidFill>
                <a:latin typeface="王漢宗特圓體繁" panose="02020300000000000000" pitchFamily="18" charset="-120"/>
                <a:ea typeface="王漢宗特圓體繁" panose="02020300000000000000" pitchFamily="18" charset="-120"/>
              </a:rPr>
              <a:t>拒限保業務</a:t>
            </a:r>
            <a:endParaRPr lang="en-US" altLang="zh-TW" sz="4000" b="1" dirty="0">
              <a:solidFill>
                <a:srgbClr val="663300"/>
              </a:solidFill>
              <a:latin typeface="王漢宗特圓體繁" panose="02020300000000000000" pitchFamily="18" charset="-120"/>
              <a:ea typeface="王漢宗特圓體繁" panose="02020300000000000000" pitchFamily="18" charset="-120"/>
            </a:endParaRPr>
          </a:p>
        </p:txBody>
      </p:sp>
      <p:sp>
        <p:nvSpPr>
          <p:cNvPr id="6" name="投影片編號版面配置區 5"/>
          <p:cNvSpPr>
            <a:spLocks noGrp="1"/>
          </p:cNvSpPr>
          <p:nvPr>
            <p:ph type="sldNum" sz="quarter" idx="12"/>
          </p:nvPr>
        </p:nvSpPr>
        <p:spPr/>
        <p:txBody>
          <a:bodyPr/>
          <a:lstStyle/>
          <a:p>
            <a:fld id="{DECDDA2C-C450-874C-9C44-9A25EFCBCAB1}" type="slidenum">
              <a:rPr kumimoji="1" lang="zh-TW" altLang="en-US" smtClean="0"/>
              <a:pPr/>
              <a:t>21</a:t>
            </a:fld>
            <a:endParaRPr kumimoji="1" lang="zh-TW" altLang="en-US"/>
          </a:p>
        </p:txBody>
      </p:sp>
    </p:spTree>
    <p:extLst>
      <p:ext uri="{BB962C8B-B14F-4D97-AF65-F5344CB8AC3E}">
        <p14:creationId xmlns:p14="http://schemas.microsoft.com/office/powerpoint/2010/main" val="887690486"/>
      </p:ext>
    </p:extLst>
  </p:cSld>
  <p:clrMapOvr>
    <a:masterClrMapping/>
  </p:clrMapOvr>
  <mc:AlternateContent xmlns:mc="http://schemas.openxmlformats.org/markup-compatibility/2006" xmlns:p14="http://schemas.microsoft.com/office/powerpoint/2010/main">
    <mc:Choice Requires="p14">
      <p:transition spd="med">
        <p14:reveal/>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a:spLocks noChangeArrowheads="1"/>
          </p:cNvSpPr>
          <p:nvPr/>
        </p:nvSpPr>
        <p:spPr bwMode="auto">
          <a:xfrm>
            <a:off x="2521725" y="2187549"/>
            <a:ext cx="7719555" cy="1600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25392" bIns="0" numCol="1" anchor="ctr" anchorCtr="0" compatLnSpc="1">
            <a:prstTxWarp prst="textNoShape">
              <a:avLst/>
            </a:prstTxWarp>
            <a:spAutoFit/>
          </a:bodyPr>
          <a:lstStyle/>
          <a:p>
            <a:pPr marL="514350" indent="-514350" algn="just" defTabSz="914400" eaLnBrk="0" fontAlgn="ctr" hangingPunct="0">
              <a:spcBef>
                <a:spcPct val="0"/>
              </a:spcBef>
              <a:spcAft>
                <a:spcPts val="1200"/>
              </a:spcAft>
              <a:buClr>
                <a:srgbClr val="CC3300"/>
              </a:buClr>
              <a:buFont typeface="+mj-lt"/>
              <a:buAutoNum type="arabicParenR"/>
              <a:tabLst>
                <a:tab pos="2508250" algn="l"/>
                <a:tab pos="2960688" algn="l"/>
              </a:tabLst>
            </a:pPr>
            <a:r>
              <a:rPr lang="zh-TW" altLang="en-US" sz="2800" b="1" dirty="0">
                <a:solidFill>
                  <a:srgbClr val="777777"/>
                </a:solidFill>
                <a:ea typeface="王漢宗特圓體繁" panose="02020300000000000000" pitchFamily="18" charset="-120"/>
                <a:cs typeface="Arial" panose="020B0604020202020204" pitchFamily="34" charset="0"/>
              </a:rPr>
              <a:t>業績考量 </a:t>
            </a:r>
            <a:r>
              <a:rPr lang="en-US" altLang="zh-TW" sz="2800" b="1" dirty="0">
                <a:latin typeface="Times New Roman" panose="02020603050405020304" pitchFamily="18" charset="0"/>
                <a:ea typeface="王漢宗特圓體繁" panose="02020300000000000000" pitchFamily="18" charset="-120"/>
                <a:cs typeface="Times New Roman" panose="02020603050405020304" pitchFamily="18" charset="0"/>
              </a:rPr>
              <a:t>!</a:t>
            </a:r>
            <a:endParaRPr lang="zh-TW" altLang="en-US" sz="2800" b="1" dirty="0">
              <a:latin typeface="Times New Roman" panose="02020603050405020304" pitchFamily="18" charset="0"/>
              <a:ea typeface="王漢宗特圓體繁" panose="02020300000000000000" pitchFamily="18" charset="-120"/>
              <a:cs typeface="Times New Roman" panose="02020603050405020304" pitchFamily="18" charset="0"/>
            </a:endParaRPr>
          </a:p>
          <a:p>
            <a:pPr marL="514350" indent="-514350" algn="just" defTabSz="914400" eaLnBrk="0" fontAlgn="ctr" hangingPunct="0">
              <a:spcBef>
                <a:spcPct val="0"/>
              </a:spcBef>
              <a:spcAft>
                <a:spcPts val="1200"/>
              </a:spcAft>
              <a:buClr>
                <a:srgbClr val="CC3300"/>
              </a:buClr>
              <a:buFont typeface="+mj-lt"/>
              <a:buAutoNum type="arabicParenR"/>
              <a:tabLst>
                <a:tab pos="2508250" algn="l"/>
                <a:tab pos="2960688" algn="l"/>
              </a:tabLst>
            </a:pPr>
            <a:r>
              <a:rPr lang="zh-TW" altLang="en-US" sz="2800" b="1" dirty="0">
                <a:solidFill>
                  <a:srgbClr val="4D4D4D"/>
                </a:solidFill>
                <a:ea typeface="王漢宗特圓體繁" panose="02020300000000000000" pitchFamily="18" charset="-120"/>
                <a:cs typeface="Arial" panose="020B0604020202020204" pitchFamily="34" charset="0"/>
              </a:rPr>
              <a:t>業績考量 </a:t>
            </a:r>
            <a:r>
              <a:rPr lang="en-US" altLang="zh-TW" sz="2800" b="1" dirty="0">
                <a:latin typeface="Times New Roman" panose="02020603050405020304" pitchFamily="18" charset="0"/>
                <a:ea typeface="王漢宗特圓體繁" panose="02020300000000000000" pitchFamily="18" charset="-120"/>
                <a:cs typeface="Times New Roman" panose="02020603050405020304" pitchFamily="18" charset="0"/>
              </a:rPr>
              <a:t>!!</a:t>
            </a:r>
            <a:endParaRPr lang="en-US" altLang="zh-TW" sz="2800" b="1" dirty="0">
              <a:latin typeface="Times New Roman" panose="02020603050405020304" pitchFamily="18" charset="0"/>
              <a:ea typeface="Cambria" panose="02040503050406030204" pitchFamily="18" charset="0"/>
              <a:cs typeface="Times New Roman" panose="02020603050405020304" pitchFamily="18" charset="0"/>
            </a:endParaRPr>
          </a:p>
          <a:p>
            <a:pPr marL="514350" indent="-514350" algn="just" defTabSz="914400" eaLnBrk="0" fontAlgn="ctr" hangingPunct="0">
              <a:spcBef>
                <a:spcPct val="0"/>
              </a:spcBef>
              <a:spcAft>
                <a:spcPts val="1200"/>
              </a:spcAft>
              <a:buClr>
                <a:srgbClr val="CC3300"/>
              </a:buClr>
              <a:buFont typeface="+mj-lt"/>
              <a:buAutoNum type="arabicParenR"/>
              <a:tabLst>
                <a:tab pos="2508250" algn="l"/>
                <a:tab pos="2960688" algn="l"/>
              </a:tabLst>
            </a:pPr>
            <a:r>
              <a:rPr lang="zh-TW" altLang="en-US" sz="2800" b="1" dirty="0">
                <a:ea typeface="王漢宗特圓體繁" panose="02020300000000000000" pitchFamily="18" charset="-120"/>
                <a:cs typeface="Arial" panose="020B0604020202020204" pitchFamily="34" charset="0"/>
              </a:rPr>
              <a:t>業績考量 </a:t>
            </a:r>
            <a:r>
              <a:rPr lang="en-US" altLang="zh-TW" sz="2800" b="1" dirty="0">
                <a:latin typeface="Times New Roman" panose="02020603050405020304" pitchFamily="18" charset="0"/>
                <a:ea typeface="王漢宗特圓體繁" panose="02020300000000000000" pitchFamily="18" charset="-120"/>
                <a:cs typeface="Times New Roman" panose="02020603050405020304" pitchFamily="18" charset="0"/>
              </a:rPr>
              <a:t>!!!</a:t>
            </a:r>
            <a:endParaRPr lang="zh-TW" altLang="en-US" sz="2800" b="1" dirty="0">
              <a:latin typeface="Times New Roman" panose="02020603050405020304" pitchFamily="18" charset="0"/>
              <a:ea typeface="Cambria" panose="02040503050406030204" pitchFamily="18" charset="0"/>
              <a:cs typeface="Times New Roman" panose="02020603050405020304" pitchFamily="18" charset="0"/>
            </a:endParaRPr>
          </a:p>
        </p:txBody>
      </p:sp>
      <p:sp>
        <p:nvSpPr>
          <p:cNvPr id="5" name="矩形 4"/>
          <p:cNvSpPr/>
          <p:nvPr/>
        </p:nvSpPr>
        <p:spPr>
          <a:xfrm>
            <a:off x="1612668" y="915839"/>
            <a:ext cx="9969732" cy="707886"/>
          </a:xfrm>
          <a:prstGeom prst="rect">
            <a:avLst/>
          </a:prstGeom>
        </p:spPr>
        <p:txBody>
          <a:bodyPr wrap="square">
            <a:spAutoFit/>
          </a:bodyPr>
          <a:lstStyle/>
          <a:p>
            <a:pPr marL="803275" indent="-803275">
              <a:buFont typeface="+mj-lt"/>
              <a:buAutoNum type="arabicPeriod" startAt="4"/>
            </a:pPr>
            <a:r>
              <a:rPr lang="zh-TW" altLang="en-US" sz="4000" b="1" dirty="0">
                <a:solidFill>
                  <a:srgbClr val="663300"/>
                </a:solidFill>
                <a:latin typeface="王漢宗特圓體繁" panose="02020300000000000000" pitchFamily="18" charset="-120"/>
                <a:ea typeface="王漢宗特圓體繁" panose="02020300000000000000" pitchFamily="18" charset="-120"/>
              </a:rPr>
              <a:t>前衛業務 </a:t>
            </a:r>
            <a:r>
              <a:rPr lang="en-US" altLang="zh-TW" sz="4000" b="1" dirty="0">
                <a:solidFill>
                  <a:srgbClr val="663300"/>
                </a:solidFill>
                <a:ea typeface="王漢宗特圓體繁" panose="02020300000000000000" pitchFamily="18" charset="-120"/>
              </a:rPr>
              <a:t>(fronting arrangement)</a:t>
            </a:r>
          </a:p>
        </p:txBody>
      </p:sp>
      <p:sp>
        <p:nvSpPr>
          <p:cNvPr id="6" name="投影片編號版面配置區 5"/>
          <p:cNvSpPr>
            <a:spLocks noGrp="1"/>
          </p:cNvSpPr>
          <p:nvPr>
            <p:ph type="sldNum" sz="quarter" idx="12"/>
          </p:nvPr>
        </p:nvSpPr>
        <p:spPr/>
        <p:txBody>
          <a:bodyPr/>
          <a:lstStyle/>
          <a:p>
            <a:fld id="{DECDDA2C-C450-874C-9C44-9A25EFCBCAB1}" type="slidenum">
              <a:rPr kumimoji="1" lang="zh-TW" altLang="en-US" smtClean="0"/>
              <a:pPr/>
              <a:t>22</a:t>
            </a:fld>
            <a:endParaRPr kumimoji="1" lang="zh-TW" altLang="en-US"/>
          </a:p>
        </p:txBody>
      </p:sp>
    </p:spTree>
    <p:extLst>
      <p:ext uri="{BB962C8B-B14F-4D97-AF65-F5344CB8AC3E}">
        <p14:creationId xmlns:p14="http://schemas.microsoft.com/office/powerpoint/2010/main" val="4200127666"/>
      </p:ext>
    </p:extLst>
  </p:cSld>
  <p:clrMapOvr>
    <a:masterClrMapping/>
  </p:clrMapOvr>
  <mc:AlternateContent xmlns:mc="http://schemas.openxmlformats.org/markup-compatibility/2006" xmlns:p14="http://schemas.microsoft.com/office/powerpoint/2010/main">
    <mc:Choice Requires="p14">
      <p:transition spd="med">
        <p14:reveal/>
      </p:transition>
    </mc:Choice>
    <mc:Fallback xmlns="">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a:spLocks noChangeArrowheads="1"/>
          </p:cNvSpPr>
          <p:nvPr/>
        </p:nvSpPr>
        <p:spPr bwMode="auto">
          <a:xfrm>
            <a:off x="2573976" y="2011646"/>
            <a:ext cx="7719555" cy="30777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25392" bIns="0" numCol="1" anchor="ctr" anchorCtr="0" compatLnSpc="1">
            <a:prstTxWarp prst="textNoShape">
              <a:avLst/>
            </a:prstTxWarp>
            <a:spAutoFit/>
          </a:bodyPr>
          <a:lstStyle/>
          <a:p>
            <a:pPr marL="457200" indent="-457200" algn="just" defTabSz="914400" eaLnBrk="0" fontAlgn="ctr" hangingPunct="0">
              <a:spcBef>
                <a:spcPct val="0"/>
              </a:spcBef>
              <a:spcAft>
                <a:spcPts val="2400"/>
              </a:spcAft>
              <a:buClr>
                <a:srgbClr val="CC3300"/>
              </a:buClr>
              <a:buFont typeface="+mj-lt"/>
              <a:buAutoNum type="arabicParenR"/>
              <a:tabLst>
                <a:tab pos="2508250" algn="l"/>
                <a:tab pos="2960688" algn="l"/>
              </a:tabLst>
            </a:pPr>
            <a:r>
              <a:rPr lang="zh-TW" altLang="en-US" sz="2400" b="1" dirty="0">
                <a:ea typeface="王漢宗特圓體繁" panose="02020300000000000000" pitchFamily="18" charset="-120"/>
                <a:cs typeface="Arial" panose="020B0604020202020204" pitchFamily="34" charset="0"/>
              </a:rPr>
              <a:t>道德風險 </a:t>
            </a:r>
            <a:endParaRPr lang="en-US" altLang="zh-TW" sz="2400" b="1" dirty="0">
              <a:ea typeface="王漢宗特圓體繁" panose="02020300000000000000" pitchFamily="18" charset="-120"/>
              <a:cs typeface="Arial" panose="020B0604020202020204" pitchFamily="34" charset="0"/>
            </a:endParaRPr>
          </a:p>
          <a:p>
            <a:pPr marL="457200" indent="-457200" algn="just" defTabSz="914400" eaLnBrk="0" fontAlgn="ctr" hangingPunct="0">
              <a:spcBef>
                <a:spcPct val="0"/>
              </a:spcBef>
              <a:spcAft>
                <a:spcPts val="2400"/>
              </a:spcAft>
              <a:buClr>
                <a:srgbClr val="CC3300"/>
              </a:buClr>
              <a:buFont typeface="+mj-lt"/>
              <a:buAutoNum type="arabicParenR"/>
              <a:tabLst>
                <a:tab pos="2508250" algn="l"/>
                <a:tab pos="2960688" algn="l"/>
              </a:tabLst>
            </a:pPr>
            <a:r>
              <a:rPr lang="zh-TW" altLang="en-US" sz="2400" b="1" dirty="0">
                <a:ea typeface="王漢宗特圓體繁" panose="02020300000000000000" pitchFamily="18" charset="-120"/>
                <a:cs typeface="Arial" panose="020B0604020202020204" pitchFamily="34" charset="0"/>
              </a:rPr>
              <a:t>損失記錄</a:t>
            </a:r>
            <a:endParaRPr lang="en-US" altLang="zh-TW" sz="2400" b="1" dirty="0">
              <a:ea typeface="王漢宗特圓體繁" panose="02020300000000000000" pitchFamily="18" charset="-120"/>
              <a:cs typeface="Arial" panose="020B0604020202020204" pitchFamily="34" charset="0"/>
            </a:endParaRPr>
          </a:p>
          <a:p>
            <a:pPr marL="457200" indent="-457200" algn="just" defTabSz="914400" eaLnBrk="0" fontAlgn="ctr" hangingPunct="0">
              <a:spcBef>
                <a:spcPct val="0"/>
              </a:spcBef>
              <a:spcAft>
                <a:spcPts val="2400"/>
              </a:spcAft>
              <a:buClr>
                <a:srgbClr val="CC3300"/>
              </a:buClr>
              <a:buFont typeface="+mj-lt"/>
              <a:buAutoNum type="arabicParenR"/>
              <a:tabLst>
                <a:tab pos="2508250" algn="l"/>
                <a:tab pos="2960688" algn="l"/>
              </a:tabLst>
            </a:pPr>
            <a:r>
              <a:rPr lang="zh-TW" altLang="en-US" sz="2400" b="1" dirty="0">
                <a:ea typeface="王漢宗特圓體繁" panose="02020300000000000000" pitchFamily="18" charset="-120"/>
                <a:cs typeface="Arial" panose="020B0604020202020204" pitchFamily="34" charset="0"/>
              </a:rPr>
              <a:t>特殊承保條件</a:t>
            </a:r>
            <a:r>
              <a:rPr lang="en-US" altLang="zh-TW" sz="2400" b="1" dirty="0">
                <a:ea typeface="王漢宗特圓體繁" panose="02020300000000000000" pitchFamily="18" charset="-120"/>
                <a:cs typeface="Arial" panose="020B0604020202020204" pitchFamily="34" charset="0"/>
              </a:rPr>
              <a:t>(</a:t>
            </a:r>
            <a:r>
              <a:rPr lang="zh-TW" altLang="en-US" sz="2400" b="1" dirty="0">
                <a:ea typeface="王漢宗特圓體繁" panose="02020300000000000000" pitchFamily="18" charset="-120"/>
                <a:cs typeface="Arial" panose="020B0604020202020204" pitchFamily="34" charset="0"/>
              </a:rPr>
              <a:t>例如</a:t>
            </a:r>
            <a:r>
              <a:rPr lang="en-US" altLang="zh-TW" sz="2400" b="1" dirty="0">
                <a:latin typeface="王漢宗特圓體繁" panose="02020300000000000000" pitchFamily="18" charset="-120"/>
                <a:ea typeface="王漢宗特圓體繁" panose="02020300000000000000" pitchFamily="18" charset="-120"/>
                <a:cs typeface="Arial" panose="020B0604020202020204" pitchFamily="34" charset="0"/>
              </a:rPr>
              <a:t>﹕</a:t>
            </a:r>
            <a:r>
              <a:rPr lang="zh-TW" altLang="en-US" sz="2400" b="1" dirty="0">
                <a:ea typeface="王漢宗特圓體繁" panose="02020300000000000000" pitchFamily="18" charset="-120"/>
                <a:cs typeface="Arial" panose="020B0604020202020204" pitchFamily="34" charset="0"/>
              </a:rPr>
              <a:t>恐怖主義</a:t>
            </a:r>
            <a:r>
              <a:rPr lang="en-US" altLang="zh-TW" sz="2400" b="1" dirty="0">
                <a:ea typeface="王漢宗特圓體繁" panose="02020300000000000000" pitchFamily="18" charset="-120"/>
                <a:cs typeface="Arial" panose="020B0604020202020204" pitchFamily="34" charset="0"/>
              </a:rPr>
              <a:t>)</a:t>
            </a:r>
          </a:p>
          <a:p>
            <a:pPr marL="457200" indent="-457200" algn="just" defTabSz="914400" eaLnBrk="0" fontAlgn="ctr" hangingPunct="0">
              <a:spcBef>
                <a:spcPct val="0"/>
              </a:spcBef>
              <a:spcAft>
                <a:spcPts val="2400"/>
              </a:spcAft>
              <a:buClr>
                <a:srgbClr val="CC3300"/>
              </a:buClr>
              <a:buFont typeface="+mj-lt"/>
              <a:buAutoNum type="arabicParenR"/>
              <a:tabLst>
                <a:tab pos="2508250" algn="l"/>
                <a:tab pos="2960688" algn="l"/>
              </a:tabLst>
            </a:pPr>
            <a:r>
              <a:rPr lang="zh-TW" altLang="en-US" sz="2400" b="1" dirty="0">
                <a:ea typeface="王漢宗特圓體繁" panose="02020300000000000000" pitchFamily="18" charset="-120"/>
                <a:cs typeface="Arial" panose="020B0604020202020204" pitchFamily="34" charset="0"/>
              </a:rPr>
              <a:t>同業內共</a:t>
            </a:r>
            <a:r>
              <a:rPr lang="en-US" altLang="zh-TW" sz="2400" b="1" dirty="0">
                <a:ea typeface="王漢宗特圓體繁" panose="02020300000000000000" pitchFamily="18" charset="-120"/>
                <a:cs typeface="Arial" panose="020B0604020202020204" pitchFamily="34" charset="0"/>
              </a:rPr>
              <a:t>(</a:t>
            </a:r>
            <a:r>
              <a:rPr lang="zh-TW" altLang="en-US" sz="2400" b="1" dirty="0">
                <a:ea typeface="王漢宗特圓體繁" panose="02020300000000000000" pitchFamily="18" charset="-120"/>
                <a:cs typeface="Arial" panose="020B0604020202020204" pitchFamily="34" charset="0"/>
              </a:rPr>
              <a:t>例如</a:t>
            </a:r>
            <a:r>
              <a:rPr lang="en-US" altLang="zh-TW" sz="2400" b="1" dirty="0">
                <a:latin typeface="王漢宗特圓體繁" panose="02020300000000000000" pitchFamily="18" charset="-120"/>
                <a:ea typeface="王漢宗特圓體繁" panose="02020300000000000000" pitchFamily="18" charset="-120"/>
                <a:cs typeface="Arial" panose="020B0604020202020204" pitchFamily="34" charset="0"/>
              </a:rPr>
              <a:t>﹕</a:t>
            </a:r>
            <a:r>
              <a:rPr lang="zh-TW" altLang="en-US" sz="2400" b="1" dirty="0">
                <a:ea typeface="王漢宗特圓體繁" panose="02020300000000000000" pitchFamily="18" charset="-120"/>
                <a:cs typeface="Arial" panose="020B0604020202020204" pitchFamily="34" charset="0"/>
              </a:rPr>
              <a:t>業務合作</a:t>
            </a:r>
            <a:r>
              <a:rPr lang="en-US" altLang="zh-TW" sz="2400" b="1" dirty="0">
                <a:ea typeface="王漢宗特圓體繁" panose="02020300000000000000" pitchFamily="18" charset="-120"/>
                <a:cs typeface="Arial" panose="020B0604020202020204" pitchFamily="34" charset="0"/>
              </a:rPr>
              <a:t>)</a:t>
            </a:r>
          </a:p>
          <a:p>
            <a:pPr marL="457200" indent="-457200" algn="just" defTabSz="914400" eaLnBrk="0" fontAlgn="ctr" hangingPunct="0">
              <a:spcBef>
                <a:spcPct val="0"/>
              </a:spcBef>
              <a:spcAft>
                <a:spcPts val="2400"/>
              </a:spcAft>
              <a:buClr>
                <a:srgbClr val="CC3300"/>
              </a:buClr>
              <a:buFont typeface="+mj-lt"/>
              <a:buAutoNum type="arabicParenR"/>
              <a:tabLst>
                <a:tab pos="2508250" algn="l"/>
                <a:tab pos="2960688" algn="l"/>
              </a:tabLst>
            </a:pPr>
            <a:r>
              <a:rPr lang="zh-TW" altLang="en-US" sz="2400" b="1" dirty="0">
                <a:ea typeface="王漢宗特圓體繁" panose="02020300000000000000" pitchFamily="18" charset="-120"/>
                <a:cs typeface="Arial" panose="020B0604020202020204" pitchFamily="34" charset="0"/>
              </a:rPr>
              <a:t>績效評估或薪酬制度</a:t>
            </a:r>
            <a:endParaRPr lang="en-US" altLang="zh-TW" sz="2400" b="1" dirty="0">
              <a:ea typeface="王漢宗特圓體繁" panose="02020300000000000000" pitchFamily="18" charset="-120"/>
              <a:cs typeface="Arial" panose="020B0604020202020204" pitchFamily="34" charset="0"/>
            </a:endParaRPr>
          </a:p>
        </p:txBody>
      </p:sp>
      <p:sp>
        <p:nvSpPr>
          <p:cNvPr id="5" name="矩形 4"/>
          <p:cNvSpPr/>
          <p:nvPr/>
        </p:nvSpPr>
        <p:spPr>
          <a:xfrm>
            <a:off x="1612669" y="915839"/>
            <a:ext cx="8510256" cy="707886"/>
          </a:xfrm>
          <a:prstGeom prst="rect">
            <a:avLst/>
          </a:prstGeom>
        </p:spPr>
        <p:txBody>
          <a:bodyPr wrap="square">
            <a:spAutoFit/>
          </a:bodyPr>
          <a:lstStyle/>
          <a:p>
            <a:pPr marL="803275" indent="-803275">
              <a:buFont typeface="+mj-lt"/>
              <a:buAutoNum type="arabicPeriod" startAt="5"/>
            </a:pPr>
            <a:r>
              <a:rPr lang="zh-TW" altLang="en-US" sz="4000" b="1" dirty="0">
                <a:solidFill>
                  <a:srgbClr val="663300"/>
                </a:solidFill>
                <a:latin typeface="王漢宗特圓體繁" panose="02020300000000000000" pitchFamily="18" charset="-120"/>
                <a:ea typeface="王漢宗特圓體繁" panose="02020300000000000000" pitchFamily="18" charset="-120"/>
              </a:rPr>
              <a:t>其他因素</a:t>
            </a:r>
            <a:endParaRPr lang="en-US" altLang="zh-TW" sz="4000" b="1" dirty="0">
              <a:solidFill>
                <a:srgbClr val="663300"/>
              </a:solidFill>
              <a:latin typeface="王漢宗特圓體繁" panose="02020300000000000000" pitchFamily="18" charset="-120"/>
              <a:ea typeface="王漢宗特圓體繁" panose="02020300000000000000" pitchFamily="18" charset="-120"/>
            </a:endParaRPr>
          </a:p>
        </p:txBody>
      </p:sp>
      <p:sp>
        <p:nvSpPr>
          <p:cNvPr id="6" name="投影片編號版面配置區 5"/>
          <p:cNvSpPr>
            <a:spLocks noGrp="1"/>
          </p:cNvSpPr>
          <p:nvPr>
            <p:ph type="sldNum" sz="quarter" idx="12"/>
          </p:nvPr>
        </p:nvSpPr>
        <p:spPr/>
        <p:txBody>
          <a:bodyPr/>
          <a:lstStyle/>
          <a:p>
            <a:fld id="{DECDDA2C-C450-874C-9C44-9A25EFCBCAB1}" type="slidenum">
              <a:rPr kumimoji="1" lang="zh-TW" altLang="en-US" smtClean="0"/>
              <a:pPr/>
              <a:t>23</a:t>
            </a:fld>
            <a:endParaRPr kumimoji="1" lang="zh-TW" altLang="en-US"/>
          </a:p>
        </p:txBody>
      </p:sp>
    </p:spTree>
    <p:extLst>
      <p:ext uri="{BB962C8B-B14F-4D97-AF65-F5344CB8AC3E}">
        <p14:creationId xmlns:p14="http://schemas.microsoft.com/office/powerpoint/2010/main" val="3331437967"/>
      </p:ext>
    </p:extLst>
  </p:cSld>
  <p:clrMapOvr>
    <a:masterClrMapping/>
  </p:clrMapOvr>
  <mc:AlternateContent xmlns:mc="http://schemas.openxmlformats.org/markup-compatibility/2006" xmlns:p14="http://schemas.microsoft.com/office/powerpoint/2010/main">
    <mc:Choice Requires="p14">
      <p:transition spd="med">
        <p14:reveal/>
      </p:transition>
    </mc:Choice>
    <mc:Fallback xmlns="">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編號版面配置區 1"/>
          <p:cNvSpPr>
            <a:spLocks noGrp="1"/>
          </p:cNvSpPr>
          <p:nvPr>
            <p:ph type="sldNum" sz="quarter" idx="12"/>
          </p:nvPr>
        </p:nvSpPr>
        <p:spPr/>
        <p:txBody>
          <a:bodyPr/>
          <a:lstStyle/>
          <a:p>
            <a:fld id="{DECDDA2C-C450-874C-9C44-9A25EFCBCAB1}" type="slidenum">
              <a:rPr kumimoji="1" lang="zh-TW" altLang="en-US" smtClean="0"/>
              <a:pPr/>
              <a:t>24</a:t>
            </a:fld>
            <a:endParaRPr kumimoji="1" lang="zh-TW" altLang="en-US"/>
          </a:p>
        </p:txBody>
      </p:sp>
      <p:pic>
        <p:nvPicPr>
          <p:cNvPr id="5" name="圖片 4"/>
          <p:cNvPicPr>
            <a:picLocks noChangeAspect="1"/>
          </p:cNvPicPr>
          <p:nvPr/>
        </p:nvPicPr>
        <p:blipFill rotWithShape="1">
          <a:blip r:embed="rId2"/>
          <a:srcRect r="28683" b="3635"/>
          <a:stretch/>
        </p:blipFill>
        <p:spPr>
          <a:xfrm>
            <a:off x="1319349" y="777241"/>
            <a:ext cx="9792052" cy="5270862"/>
          </a:xfrm>
          <a:prstGeom prst="rect">
            <a:avLst/>
          </a:prstGeom>
        </p:spPr>
      </p:pic>
    </p:spTree>
    <p:extLst>
      <p:ext uri="{BB962C8B-B14F-4D97-AF65-F5344CB8AC3E}">
        <p14:creationId xmlns:p14="http://schemas.microsoft.com/office/powerpoint/2010/main" val="3896633112"/>
      </p:ext>
    </p:extLst>
  </p:cSld>
  <p:clrMapOvr>
    <a:masterClrMapping/>
  </p:clrMapOvr>
  <mc:AlternateContent xmlns:mc="http://schemas.openxmlformats.org/markup-compatibility/2006" xmlns:p14="http://schemas.microsoft.com/office/powerpoint/2010/main">
    <mc:Choice Requires="p14">
      <p:transition spd="med">
        <p14:reveal/>
      </p:transition>
    </mc:Choice>
    <mc:Fallback xmlns="">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a:spLocks noChangeArrowheads="1"/>
          </p:cNvSpPr>
          <p:nvPr/>
        </p:nvSpPr>
        <p:spPr bwMode="auto">
          <a:xfrm>
            <a:off x="2528893" y="1877114"/>
            <a:ext cx="8345935" cy="37548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25392" bIns="0" numCol="1" anchor="ctr" anchorCtr="0" compatLnSpc="1">
            <a:prstTxWarp prst="textNoShape">
              <a:avLst/>
            </a:prstTxWarp>
            <a:spAutoFit/>
          </a:bodyPr>
          <a:lstStyle/>
          <a:p>
            <a:pPr marL="457200" indent="-457200" defTabSz="914400" eaLnBrk="0" fontAlgn="ctr" hangingPunct="0">
              <a:spcBef>
                <a:spcPct val="0"/>
              </a:spcBef>
              <a:spcAft>
                <a:spcPts val="2400"/>
              </a:spcAft>
              <a:buClr>
                <a:srgbClr val="CC3300"/>
              </a:buClr>
              <a:buFont typeface="+mj-lt"/>
              <a:buAutoNum type="arabicParenR"/>
              <a:tabLst>
                <a:tab pos="3765550" algn="l"/>
                <a:tab pos="4038600" algn="l"/>
              </a:tabLst>
            </a:pPr>
            <a:r>
              <a:rPr lang="zh-TW" altLang="en-US" sz="2400" b="1" dirty="0">
                <a:ea typeface="王漢宗特圓體繁" panose="02020300000000000000" pitchFamily="18" charset="-120"/>
                <a:cs typeface="Arial" panose="020B0604020202020204" pitchFamily="34" charset="0"/>
              </a:rPr>
              <a:t>市場定位</a:t>
            </a:r>
            <a:r>
              <a:rPr lang="en-US" altLang="zh-TW" sz="2400" b="1" dirty="0">
                <a:ea typeface="王漢宗特圓體繁" panose="02020300000000000000" pitchFamily="18" charset="-120"/>
                <a:cs typeface="Arial" panose="020B0604020202020204" pitchFamily="34" charset="0"/>
              </a:rPr>
              <a:t>/</a:t>
            </a:r>
            <a:r>
              <a:rPr lang="zh-TW" altLang="en-US" sz="2400" b="1" dirty="0">
                <a:ea typeface="王漢宗特圓體繁" panose="02020300000000000000" pitchFamily="18" charset="-120"/>
                <a:cs typeface="Arial" panose="020B0604020202020204" pitchFamily="34" charset="0"/>
              </a:rPr>
              <a:t>再保人胃納 </a:t>
            </a:r>
            <a:r>
              <a:rPr lang="en-US" altLang="zh-TW" sz="2400" dirty="0">
                <a:solidFill>
                  <a:schemeClr val="accent1">
                    <a:lumMod val="50000"/>
                  </a:schemeClr>
                </a:solidFill>
                <a:ea typeface="王漢宗特圓體繁" panose="02020300000000000000" pitchFamily="18" charset="-120"/>
                <a:cs typeface="Arial" panose="020B0604020202020204" pitchFamily="34" charset="0"/>
              </a:rPr>
              <a:t>(risk appetite)</a:t>
            </a:r>
          </a:p>
          <a:p>
            <a:pPr marL="457200" indent="-457200" defTabSz="914400" eaLnBrk="0" fontAlgn="ctr" hangingPunct="0">
              <a:spcBef>
                <a:spcPct val="0"/>
              </a:spcBef>
              <a:spcAft>
                <a:spcPts val="2400"/>
              </a:spcAft>
              <a:buClr>
                <a:srgbClr val="CC3300"/>
              </a:buClr>
              <a:buFont typeface="+mj-lt"/>
              <a:buAutoNum type="arabicParenR"/>
              <a:tabLst>
                <a:tab pos="3765550" algn="l"/>
                <a:tab pos="4038600" algn="l"/>
              </a:tabLst>
            </a:pPr>
            <a:r>
              <a:rPr lang="zh-TW" altLang="en-US" sz="2400" b="1" dirty="0">
                <a:ea typeface="王漢宗特圓體繁" panose="02020300000000000000" pitchFamily="18" charset="-120"/>
                <a:cs typeface="Arial" panose="020B0604020202020204" pitchFamily="34" charset="0"/>
              </a:rPr>
              <a:t>危險單位之劃分</a:t>
            </a:r>
            <a:endParaRPr lang="en-US" altLang="zh-TW" sz="2400" b="1" dirty="0">
              <a:ea typeface="王漢宗特圓體繁" panose="02020300000000000000" pitchFamily="18" charset="-120"/>
              <a:cs typeface="Arial" panose="020B0604020202020204" pitchFamily="34" charset="0"/>
            </a:endParaRPr>
          </a:p>
          <a:p>
            <a:pPr marL="457200" indent="-457200" defTabSz="914400" eaLnBrk="0" fontAlgn="ctr" hangingPunct="0">
              <a:spcBef>
                <a:spcPct val="0"/>
              </a:spcBef>
              <a:spcAft>
                <a:spcPts val="2400"/>
              </a:spcAft>
              <a:buClr>
                <a:srgbClr val="CC3300"/>
              </a:buClr>
              <a:buFont typeface="+mj-lt"/>
              <a:buAutoNum type="arabicParenR"/>
              <a:tabLst>
                <a:tab pos="3765550" algn="l"/>
                <a:tab pos="4038600" algn="l"/>
              </a:tabLst>
            </a:pPr>
            <a:r>
              <a:rPr lang="zh-TW" altLang="en-US" sz="2400" b="1" dirty="0">
                <a:ea typeface="王漢宗特圓體繁" panose="02020300000000000000" pitchFamily="18" charset="-120"/>
                <a:cs typeface="Arial" panose="020B0604020202020204" pitchFamily="34" charset="0"/>
              </a:rPr>
              <a:t>條件差異 </a:t>
            </a:r>
            <a:r>
              <a:rPr lang="en-US" altLang="zh-TW" sz="2400" dirty="0">
                <a:solidFill>
                  <a:schemeClr val="accent1">
                    <a:lumMod val="50000"/>
                  </a:schemeClr>
                </a:solidFill>
                <a:ea typeface="王漢宗特圓體繁" panose="02020300000000000000" pitchFamily="18" charset="-120"/>
                <a:cs typeface="Arial" panose="020B0604020202020204" pitchFamily="34" charset="0"/>
              </a:rPr>
              <a:t>(difference in conditions / difference in limit)</a:t>
            </a:r>
          </a:p>
          <a:p>
            <a:pPr marL="457200" indent="-457200" defTabSz="914400" eaLnBrk="0" fontAlgn="ctr" hangingPunct="0">
              <a:spcBef>
                <a:spcPct val="0"/>
              </a:spcBef>
              <a:spcAft>
                <a:spcPts val="2400"/>
              </a:spcAft>
              <a:buClr>
                <a:srgbClr val="CC3300"/>
              </a:buClr>
              <a:buFont typeface="+mj-lt"/>
              <a:buAutoNum type="arabicParenR"/>
              <a:tabLst>
                <a:tab pos="3765550" algn="l"/>
                <a:tab pos="4038600" algn="l"/>
              </a:tabLst>
            </a:pPr>
            <a:r>
              <a:rPr lang="zh-TW" altLang="en-US" sz="2400" b="1" dirty="0">
                <a:ea typeface="王漢宗特圓體繁" panose="02020300000000000000" pitchFamily="18" charset="-120"/>
              </a:rPr>
              <a:t>保證和附帶條件</a:t>
            </a:r>
            <a:r>
              <a:rPr lang="zh-TW" altLang="en-US" sz="2400" b="1" dirty="0">
                <a:ea typeface="王漢宗特圓體繁" panose="02020300000000000000" pitchFamily="18" charset="-120"/>
                <a:cs typeface="Arial" panose="020B0604020202020204" pitchFamily="34" charset="0"/>
              </a:rPr>
              <a:t> </a:t>
            </a:r>
            <a:r>
              <a:rPr lang="en-US" altLang="zh-TW" sz="2400" dirty="0">
                <a:solidFill>
                  <a:schemeClr val="accent1">
                    <a:lumMod val="50000"/>
                  </a:schemeClr>
                </a:solidFill>
                <a:ea typeface="王漢宗特圓體繁" panose="02020300000000000000" pitchFamily="18" charset="-120"/>
                <a:cs typeface="Arial" panose="020B0604020202020204" pitchFamily="34" charset="0"/>
              </a:rPr>
              <a:t>(warranties &amp; subjectivity)</a:t>
            </a:r>
            <a:endParaRPr lang="en-US" altLang="zh-TW" sz="2400" dirty="0">
              <a:ea typeface="王漢宗特圓體繁" panose="02020300000000000000" pitchFamily="18" charset="-120"/>
              <a:cs typeface="Arial" panose="020B0604020202020204" pitchFamily="34" charset="0"/>
            </a:endParaRPr>
          </a:p>
          <a:p>
            <a:pPr marL="457200" indent="-457200" defTabSz="914400" eaLnBrk="0" fontAlgn="ctr" hangingPunct="0">
              <a:spcBef>
                <a:spcPct val="0"/>
              </a:spcBef>
              <a:spcAft>
                <a:spcPts val="2400"/>
              </a:spcAft>
              <a:buClr>
                <a:srgbClr val="CC3300"/>
              </a:buClr>
              <a:buFont typeface="+mj-lt"/>
              <a:buAutoNum type="arabicParenR"/>
              <a:tabLst>
                <a:tab pos="3051175" algn="l"/>
                <a:tab pos="3584575" algn="l"/>
              </a:tabLst>
            </a:pPr>
            <a:r>
              <a:rPr lang="zh-TW" altLang="en-US" sz="2400" b="1" dirty="0">
                <a:ea typeface="王漢宗特圓體繁" panose="02020300000000000000" pitchFamily="18" charset="-120"/>
                <a:cs typeface="Arial" panose="020B0604020202020204" pitchFamily="34" charset="0"/>
              </a:rPr>
              <a:t>告知義務 </a:t>
            </a:r>
            <a:r>
              <a:rPr lang="en-US" altLang="zh-TW" sz="2400" dirty="0">
                <a:solidFill>
                  <a:schemeClr val="accent1">
                    <a:lumMod val="50000"/>
                  </a:schemeClr>
                </a:solidFill>
                <a:ea typeface="王漢宗特圓體繁" panose="02020300000000000000" pitchFamily="18" charset="-120"/>
                <a:cs typeface="Arial" panose="020B0604020202020204" pitchFamily="34" charset="0"/>
              </a:rPr>
              <a:t>(duty of disclosure)</a:t>
            </a:r>
            <a:endParaRPr lang="en-US" altLang="zh-TW" sz="2400" dirty="0">
              <a:ea typeface="王漢宗特圓體繁" panose="02020300000000000000" pitchFamily="18" charset="-120"/>
              <a:cs typeface="Arial" panose="020B0604020202020204" pitchFamily="34" charset="0"/>
            </a:endParaRPr>
          </a:p>
          <a:p>
            <a:pPr marL="457200" indent="-457200" defTabSz="914400" eaLnBrk="0" fontAlgn="ctr" hangingPunct="0">
              <a:spcBef>
                <a:spcPct val="0"/>
              </a:spcBef>
              <a:spcAft>
                <a:spcPts val="2400"/>
              </a:spcAft>
              <a:buClr>
                <a:srgbClr val="CC3300"/>
              </a:buClr>
              <a:buFont typeface="+mj-lt"/>
              <a:buAutoNum type="arabicParenR"/>
              <a:tabLst>
                <a:tab pos="3051175" algn="l"/>
                <a:tab pos="3584575" algn="l"/>
              </a:tabLst>
            </a:pPr>
            <a:r>
              <a:rPr lang="zh-TW" altLang="en-US" sz="2400" b="1" dirty="0">
                <a:ea typeface="王漢宗特圓體繁" panose="02020300000000000000" pitchFamily="18" charset="-120"/>
                <a:cs typeface="Arial" panose="020B0604020202020204" pitchFamily="34" charset="0"/>
              </a:rPr>
              <a:t>再保人選擇及其清償能力</a:t>
            </a:r>
            <a:endParaRPr lang="zh-TW" altLang="en-US" sz="2400" b="1" dirty="0">
              <a:solidFill>
                <a:schemeClr val="accent1">
                  <a:lumMod val="50000"/>
                </a:schemeClr>
              </a:solidFill>
              <a:ea typeface="王漢宗特圓體繁" panose="02020300000000000000" pitchFamily="18" charset="-120"/>
              <a:cs typeface="Arial" panose="020B0604020202020204" pitchFamily="34" charset="0"/>
            </a:endParaRPr>
          </a:p>
        </p:txBody>
      </p:sp>
      <p:sp>
        <p:nvSpPr>
          <p:cNvPr id="5" name="矩形 4"/>
          <p:cNvSpPr/>
          <p:nvPr/>
        </p:nvSpPr>
        <p:spPr>
          <a:xfrm>
            <a:off x="1466663" y="754610"/>
            <a:ext cx="8510256" cy="769441"/>
          </a:xfrm>
          <a:prstGeom prst="rect">
            <a:avLst/>
          </a:prstGeom>
        </p:spPr>
        <p:txBody>
          <a:bodyPr wrap="square">
            <a:spAutoFit/>
          </a:bodyPr>
          <a:lstStyle/>
          <a:p>
            <a:pPr marL="985838" indent="-985838">
              <a:buFont typeface="+mj-ea"/>
              <a:buAutoNum type="ea1ChtPeriod" startAt="4"/>
            </a:pPr>
            <a:r>
              <a:rPr lang="zh-TW" altLang="en-US" sz="4400" b="1" dirty="0">
                <a:solidFill>
                  <a:srgbClr val="006666"/>
                </a:solidFill>
                <a:latin typeface="王漢宗特圓體繁" panose="02020300000000000000" pitchFamily="18" charset="-120"/>
                <a:ea typeface="王漢宗特圓體繁" panose="02020300000000000000" pitchFamily="18" charset="-120"/>
              </a:rPr>
              <a:t>臨分作業的常見問題</a:t>
            </a:r>
          </a:p>
        </p:txBody>
      </p:sp>
      <p:sp>
        <p:nvSpPr>
          <p:cNvPr id="3" name="投影片編號版面配置區 2"/>
          <p:cNvSpPr>
            <a:spLocks noGrp="1"/>
          </p:cNvSpPr>
          <p:nvPr>
            <p:ph type="sldNum" sz="quarter" idx="12"/>
          </p:nvPr>
        </p:nvSpPr>
        <p:spPr/>
        <p:txBody>
          <a:bodyPr/>
          <a:lstStyle/>
          <a:p>
            <a:fld id="{DECDDA2C-C450-874C-9C44-9A25EFCBCAB1}" type="slidenum">
              <a:rPr kumimoji="1" lang="zh-TW" altLang="en-US" smtClean="0"/>
              <a:pPr/>
              <a:t>25</a:t>
            </a:fld>
            <a:endParaRPr kumimoji="1" lang="zh-TW" altLang="en-US"/>
          </a:p>
        </p:txBody>
      </p:sp>
    </p:spTree>
    <p:extLst>
      <p:ext uri="{BB962C8B-B14F-4D97-AF65-F5344CB8AC3E}">
        <p14:creationId xmlns:p14="http://schemas.microsoft.com/office/powerpoint/2010/main" val="893921214"/>
      </p:ext>
    </p:extLst>
  </p:cSld>
  <p:clrMapOvr>
    <a:masterClrMapping/>
  </p:clrMapOvr>
  <mc:AlternateContent xmlns:mc="http://schemas.openxmlformats.org/markup-compatibility/2006" xmlns:p14="http://schemas.microsoft.com/office/powerpoint/2010/main">
    <mc:Choice Requires="p14">
      <p:transition spd="med">
        <p14:reveal/>
      </p:transition>
    </mc:Choice>
    <mc:Fallback xmlns="">
      <p:transitio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4"/>
          <p:cNvSpPr/>
          <p:nvPr/>
        </p:nvSpPr>
        <p:spPr>
          <a:xfrm>
            <a:off x="1113966" y="707230"/>
            <a:ext cx="9839239" cy="707886"/>
          </a:xfrm>
          <a:prstGeom prst="rect">
            <a:avLst/>
          </a:prstGeom>
        </p:spPr>
        <p:txBody>
          <a:bodyPr wrap="square">
            <a:spAutoFit/>
          </a:bodyPr>
          <a:lstStyle/>
          <a:p>
            <a:pPr marL="742950" indent="-742950">
              <a:buFont typeface="+mj-lt"/>
              <a:buAutoNum type="arabicPeriod"/>
            </a:pPr>
            <a:r>
              <a:rPr lang="zh-TW" altLang="en-US" sz="4000" b="1" dirty="0">
                <a:solidFill>
                  <a:srgbClr val="663300"/>
                </a:solidFill>
                <a:latin typeface="王漢宗特圓體繁" panose="02020300000000000000" pitchFamily="18" charset="-120"/>
                <a:ea typeface="王漢宗特圓體繁" panose="02020300000000000000" pitchFamily="18" charset="-120"/>
              </a:rPr>
              <a:t>市場定位</a:t>
            </a:r>
            <a:r>
              <a:rPr lang="en-US" altLang="zh-TW" sz="4000" b="1" dirty="0">
                <a:solidFill>
                  <a:srgbClr val="663300"/>
                </a:solidFill>
                <a:latin typeface="王漢宗特圓體繁" panose="02020300000000000000" pitchFamily="18" charset="-120"/>
                <a:ea typeface="王漢宗特圓體繁" panose="02020300000000000000" pitchFamily="18" charset="-120"/>
              </a:rPr>
              <a:t>/</a:t>
            </a:r>
            <a:r>
              <a:rPr lang="zh-TW" altLang="en-US" sz="4000" b="1" dirty="0">
                <a:solidFill>
                  <a:srgbClr val="663300"/>
                </a:solidFill>
                <a:latin typeface="王漢宗特圓體繁" panose="02020300000000000000" pitchFamily="18" charset="-120"/>
                <a:ea typeface="王漢宗特圓體繁" panose="02020300000000000000" pitchFamily="18" charset="-120"/>
              </a:rPr>
              <a:t>再保人胃納</a:t>
            </a:r>
            <a:r>
              <a:rPr lang="en-US" altLang="zh-TW" sz="4000" dirty="0">
                <a:solidFill>
                  <a:srgbClr val="663300"/>
                </a:solidFill>
                <a:ea typeface="王漢宗特圓體繁" panose="02020300000000000000" pitchFamily="18" charset="-120"/>
              </a:rPr>
              <a:t>(risk appetite)</a:t>
            </a:r>
          </a:p>
        </p:txBody>
      </p:sp>
      <p:sp>
        <p:nvSpPr>
          <p:cNvPr id="3" name="投影片編號版面配置區 2"/>
          <p:cNvSpPr>
            <a:spLocks noGrp="1"/>
          </p:cNvSpPr>
          <p:nvPr>
            <p:ph type="sldNum" sz="quarter" idx="12"/>
          </p:nvPr>
        </p:nvSpPr>
        <p:spPr/>
        <p:txBody>
          <a:bodyPr/>
          <a:lstStyle/>
          <a:p>
            <a:fld id="{DECDDA2C-C450-874C-9C44-9A25EFCBCAB1}" type="slidenum">
              <a:rPr kumimoji="1" lang="zh-TW" altLang="en-US" smtClean="0"/>
              <a:pPr/>
              <a:t>26</a:t>
            </a:fld>
            <a:endParaRPr kumimoji="1" lang="zh-TW" altLang="en-US"/>
          </a:p>
        </p:txBody>
      </p:sp>
      <p:sp>
        <p:nvSpPr>
          <p:cNvPr id="2" name="矩形 1"/>
          <p:cNvSpPr/>
          <p:nvPr/>
        </p:nvSpPr>
        <p:spPr>
          <a:xfrm>
            <a:off x="1732232" y="1766668"/>
            <a:ext cx="9850168" cy="4185761"/>
          </a:xfrm>
          <a:prstGeom prst="rect">
            <a:avLst/>
          </a:prstGeom>
        </p:spPr>
        <p:txBody>
          <a:bodyPr wrap="square">
            <a:spAutoFit/>
          </a:bodyPr>
          <a:lstStyle/>
          <a:p>
            <a:pPr marL="457200" indent="-457200" algn="just">
              <a:spcAft>
                <a:spcPts val="2400"/>
              </a:spcAft>
              <a:buClr>
                <a:srgbClr val="C00000"/>
              </a:buClr>
              <a:buFont typeface="+mj-lt"/>
              <a:buAutoNum type="arabicParenR"/>
              <a:tabLst>
                <a:tab pos="1611313" algn="l"/>
              </a:tabLst>
            </a:pPr>
            <a:r>
              <a:rPr lang="zh-TW" altLang="en-US" sz="2400" b="1" dirty="0">
                <a:solidFill>
                  <a:srgbClr val="000000"/>
                </a:solidFill>
                <a:ea typeface="王漢宗特圓體繁" panose="02020300000000000000" pitchFamily="18" charset="-120"/>
              </a:rPr>
              <a:t>產業別</a:t>
            </a:r>
            <a:r>
              <a:rPr lang="zh-TW" altLang="en-US" sz="2400" b="1" dirty="0">
                <a:solidFill>
                  <a:srgbClr val="000000"/>
                </a:solidFill>
                <a:latin typeface="王漢宗特圓體繁" panose="02020300000000000000" pitchFamily="18" charset="-120"/>
                <a:ea typeface="王漢宗特圓體繁" panose="02020300000000000000" pitchFamily="18" charset="-120"/>
              </a:rPr>
              <a:t>：</a:t>
            </a:r>
            <a:r>
              <a:rPr lang="zh-TW" altLang="en-US" sz="2400" b="1" dirty="0">
                <a:solidFill>
                  <a:srgbClr val="000000"/>
                </a:solidFill>
                <a:ea typeface="王漢宗特圓體繁" panose="02020300000000000000" pitchFamily="18" charset="-120"/>
              </a:rPr>
              <a:t>商業類或工業類</a:t>
            </a:r>
            <a:r>
              <a:rPr lang="en-US" altLang="zh-TW" sz="2400" b="1" dirty="0">
                <a:solidFill>
                  <a:srgbClr val="000000"/>
                </a:solidFill>
                <a:ea typeface="王漢宗特圓體繁" panose="02020300000000000000" pitchFamily="18" charset="-120"/>
              </a:rPr>
              <a:t>(</a:t>
            </a:r>
            <a:r>
              <a:rPr lang="zh-TW" altLang="en-US" sz="2400" b="1" dirty="0">
                <a:solidFill>
                  <a:srgbClr val="000000"/>
                </a:solidFill>
                <a:ea typeface="王漢宗特圓體繁" panose="02020300000000000000" pitchFamily="18" charset="-120"/>
              </a:rPr>
              <a:t>傳統產業</a:t>
            </a:r>
            <a:r>
              <a:rPr lang="zh-TW" altLang="en-US" sz="2400" b="1" dirty="0">
                <a:solidFill>
                  <a:srgbClr val="000000"/>
                </a:solidFill>
                <a:latin typeface="王漢宗特圓體繁" panose="02020300000000000000" pitchFamily="18" charset="-120"/>
                <a:ea typeface="王漢宗特圓體繁" panose="02020300000000000000" pitchFamily="18" charset="-120"/>
              </a:rPr>
              <a:t>、科技業、石化業、能源業</a:t>
            </a:r>
            <a:r>
              <a:rPr lang="en-US" altLang="zh-TW" sz="2400" b="1" dirty="0">
                <a:solidFill>
                  <a:srgbClr val="000000"/>
                </a:solidFill>
                <a:ea typeface="王漢宗特圓體繁" panose="02020300000000000000" pitchFamily="18" charset="-120"/>
              </a:rPr>
              <a:t>)</a:t>
            </a:r>
          </a:p>
          <a:p>
            <a:pPr marL="457200" indent="-457200" algn="just">
              <a:spcAft>
                <a:spcPts val="2400"/>
              </a:spcAft>
              <a:buClr>
                <a:srgbClr val="C00000"/>
              </a:buClr>
              <a:buFont typeface="+mj-lt"/>
              <a:buAutoNum type="arabicParenR"/>
            </a:pPr>
            <a:r>
              <a:rPr lang="zh-TW" altLang="en-US" sz="2400" b="1" dirty="0">
                <a:solidFill>
                  <a:srgbClr val="000000"/>
                </a:solidFill>
                <a:ea typeface="王漢宗特圓體繁" panose="02020300000000000000" pitchFamily="18" charset="-120"/>
              </a:rPr>
              <a:t>比例或超賠</a:t>
            </a:r>
            <a:r>
              <a:rPr lang="zh-TW" altLang="en-US" sz="2400" b="1" dirty="0">
                <a:solidFill>
                  <a:srgbClr val="000000"/>
                </a:solidFill>
                <a:latin typeface="王漢宗特圓體繁" panose="02020300000000000000" pitchFamily="18" charset="-120"/>
                <a:ea typeface="王漢宗特圓體繁" panose="02020300000000000000" pitchFamily="18" charset="-120"/>
              </a:rPr>
              <a:t>：</a:t>
            </a:r>
            <a:r>
              <a:rPr lang="zh-TW" altLang="en-US" sz="2400" b="1" dirty="0">
                <a:solidFill>
                  <a:srgbClr val="000000"/>
                </a:solidFill>
                <a:ea typeface="王漢宗特圓體繁" panose="02020300000000000000" pitchFamily="18" charset="-120"/>
              </a:rPr>
              <a:t>底層</a:t>
            </a:r>
            <a:r>
              <a:rPr lang="en-US" altLang="zh-TW" sz="2400" dirty="0">
                <a:solidFill>
                  <a:srgbClr val="000000"/>
                </a:solidFill>
                <a:ea typeface="王漢宗特圓體繁" panose="02020300000000000000" pitchFamily="18" charset="-120"/>
              </a:rPr>
              <a:t>(primary)</a:t>
            </a:r>
            <a:r>
              <a:rPr lang="zh-TW" altLang="en-US" sz="2400" dirty="0">
                <a:solidFill>
                  <a:srgbClr val="000000"/>
                </a:solidFill>
                <a:latin typeface="王漢宗特圓體繁" panose="02020300000000000000" pitchFamily="18" charset="-120"/>
                <a:ea typeface="王漢宗特圓體繁" panose="02020300000000000000" pitchFamily="18" charset="-120"/>
              </a:rPr>
              <a:t>、天災層</a:t>
            </a:r>
            <a:r>
              <a:rPr lang="en-US" altLang="zh-TW" sz="2400" dirty="0">
                <a:solidFill>
                  <a:srgbClr val="000000"/>
                </a:solidFill>
                <a:ea typeface="王漢宗特圓體繁" panose="02020300000000000000" pitchFamily="18" charset="-120"/>
              </a:rPr>
              <a:t>(cat layers)</a:t>
            </a:r>
            <a:r>
              <a:rPr lang="zh-TW" altLang="en-US" sz="2400" dirty="0">
                <a:solidFill>
                  <a:srgbClr val="000000"/>
                </a:solidFill>
                <a:latin typeface="王漢宗特圓體繁" panose="02020300000000000000" pitchFamily="18" charset="-120"/>
                <a:ea typeface="王漢宗特圓體繁" panose="02020300000000000000" pitchFamily="18" charset="-120"/>
              </a:rPr>
              <a:t>、非天災層</a:t>
            </a:r>
            <a:r>
              <a:rPr lang="en-US" altLang="zh-TW" sz="2400" dirty="0">
                <a:solidFill>
                  <a:srgbClr val="000000"/>
                </a:solidFill>
                <a:ea typeface="王漢宗特圓體繁" panose="02020300000000000000" pitchFamily="18" charset="-120"/>
              </a:rPr>
              <a:t>(non-cat layer)</a:t>
            </a:r>
            <a:r>
              <a:rPr lang="zh-TW" altLang="en-US" sz="2400" dirty="0">
                <a:solidFill>
                  <a:srgbClr val="000000"/>
                </a:solidFill>
                <a:latin typeface="王漢宗特圓體繁" panose="02020300000000000000" pitchFamily="18" charset="-120"/>
                <a:ea typeface="王漢宗特圓體繁" panose="02020300000000000000" pitchFamily="18" charset="-120"/>
              </a:rPr>
              <a:t>、最上層</a:t>
            </a:r>
            <a:r>
              <a:rPr lang="en-US" altLang="zh-TW" sz="2400" dirty="0">
                <a:solidFill>
                  <a:srgbClr val="000000"/>
                </a:solidFill>
                <a:ea typeface="王漢宗特圓體繁" panose="02020300000000000000" pitchFamily="18" charset="-120"/>
              </a:rPr>
              <a:t>(top layer)</a:t>
            </a:r>
          </a:p>
          <a:p>
            <a:pPr marL="457200" indent="-457200" algn="just">
              <a:spcAft>
                <a:spcPts val="2400"/>
              </a:spcAft>
              <a:buClr>
                <a:srgbClr val="C00000"/>
              </a:buClr>
              <a:buFont typeface="+mj-lt"/>
              <a:buAutoNum type="arabicParenR"/>
            </a:pPr>
            <a:r>
              <a:rPr lang="zh-TW" altLang="en-US" sz="2400" b="1" dirty="0">
                <a:solidFill>
                  <a:srgbClr val="000000"/>
                </a:solidFill>
                <a:ea typeface="王漢宗特圓體繁" panose="02020300000000000000" pitchFamily="18" charset="-120"/>
              </a:rPr>
              <a:t>最低保費之要求 </a:t>
            </a:r>
            <a:r>
              <a:rPr lang="en-US" altLang="zh-TW" sz="2400" dirty="0">
                <a:solidFill>
                  <a:srgbClr val="000000"/>
                </a:solidFill>
                <a:ea typeface="王漢宗特圓體繁" panose="02020300000000000000" pitchFamily="18" charset="-120"/>
              </a:rPr>
              <a:t>(minimum premium requirement) </a:t>
            </a:r>
          </a:p>
          <a:p>
            <a:pPr marL="457200" indent="-457200" algn="just">
              <a:spcAft>
                <a:spcPts val="2400"/>
              </a:spcAft>
              <a:buClr>
                <a:srgbClr val="C00000"/>
              </a:buClr>
              <a:buFont typeface="+mj-lt"/>
              <a:buAutoNum type="arabicParenR"/>
            </a:pPr>
            <a:r>
              <a:rPr lang="zh-TW" altLang="en-US" sz="2400" b="1" dirty="0">
                <a:solidFill>
                  <a:srgbClr val="000000"/>
                </a:solidFill>
                <a:ea typeface="王漢宗特圓體繁" panose="02020300000000000000" pitchFamily="18" charset="-120"/>
              </a:rPr>
              <a:t>最高承保容量</a:t>
            </a:r>
            <a:r>
              <a:rPr lang="zh-TW" altLang="en-US" sz="2400" b="1" dirty="0">
                <a:solidFill>
                  <a:srgbClr val="000000"/>
                </a:solidFill>
                <a:latin typeface="王漢宗特圓體繁" panose="02020300000000000000" pitchFamily="18" charset="-120"/>
                <a:ea typeface="王漢宗特圓體繁" panose="02020300000000000000" pitchFamily="18" charset="-120"/>
              </a:rPr>
              <a:t>：</a:t>
            </a:r>
            <a:r>
              <a:rPr lang="zh-TW" altLang="en-US" sz="2400" b="1" dirty="0">
                <a:solidFill>
                  <a:srgbClr val="000000"/>
                </a:solidFill>
                <a:ea typeface="王漢宗特圓體繁" panose="02020300000000000000" pitchFamily="18" charset="-120"/>
              </a:rPr>
              <a:t>比例與金額 </a:t>
            </a:r>
            <a:r>
              <a:rPr lang="en-US" altLang="zh-TW" sz="2400" dirty="0">
                <a:solidFill>
                  <a:srgbClr val="000000"/>
                </a:solidFill>
                <a:ea typeface="王漢宗特圓體繁" panose="02020300000000000000" pitchFamily="18" charset="-120"/>
              </a:rPr>
              <a:t>(max line and monetary amount per risk)</a:t>
            </a:r>
          </a:p>
          <a:p>
            <a:pPr marL="457200" indent="-457200" algn="just">
              <a:spcAft>
                <a:spcPts val="2400"/>
              </a:spcAft>
              <a:buClr>
                <a:srgbClr val="C00000"/>
              </a:buClr>
              <a:buFont typeface="+mj-lt"/>
              <a:buAutoNum type="arabicParenR"/>
            </a:pPr>
            <a:r>
              <a:rPr lang="en-US" altLang="zh-TW" sz="2200" b="1" dirty="0">
                <a:solidFill>
                  <a:srgbClr val="000000"/>
                </a:solidFill>
                <a:ea typeface="王漢宗特圓體繁" panose="02020300000000000000" pitchFamily="18" charset="-120"/>
              </a:rPr>
              <a:t>Lead Reinsurer or Following Reinsurer </a:t>
            </a:r>
          </a:p>
          <a:p>
            <a:pPr marL="457200" indent="-457200" algn="just">
              <a:spcAft>
                <a:spcPts val="2400"/>
              </a:spcAft>
              <a:buClr>
                <a:srgbClr val="C00000"/>
              </a:buClr>
              <a:buFont typeface="+mj-lt"/>
              <a:buAutoNum type="arabicParenR"/>
            </a:pPr>
            <a:r>
              <a:rPr lang="zh-TW" altLang="en-US" sz="2400" b="1" dirty="0">
                <a:solidFill>
                  <a:srgbClr val="000000"/>
                </a:solidFill>
                <a:ea typeface="王漢宗特圓體繁" panose="02020300000000000000" pitchFamily="18" charset="-120"/>
              </a:rPr>
              <a:t>其他 </a:t>
            </a:r>
            <a:r>
              <a:rPr lang="zh-TW" altLang="en-US" sz="2400" b="1" dirty="0">
                <a:solidFill>
                  <a:srgbClr val="000000"/>
                </a:solidFill>
                <a:latin typeface="王漢宗特圓體繁" panose="02020300000000000000" pitchFamily="18" charset="-120"/>
                <a:ea typeface="王漢宗特圓體繁" panose="02020300000000000000" pitchFamily="18" charset="-120"/>
              </a:rPr>
              <a:t>：</a:t>
            </a:r>
            <a:r>
              <a:rPr lang="en-US" altLang="zh-TW" sz="2400" b="1" dirty="0">
                <a:solidFill>
                  <a:srgbClr val="000000"/>
                </a:solidFill>
                <a:ea typeface="王漢宗特圓體繁" panose="02020300000000000000" pitchFamily="18" charset="-120"/>
              </a:rPr>
              <a:t> </a:t>
            </a:r>
            <a:r>
              <a:rPr lang="zh-TW" altLang="en-US" sz="2400" b="1" dirty="0">
                <a:solidFill>
                  <a:srgbClr val="000000"/>
                </a:solidFill>
                <a:ea typeface="王漢宗特圓體繁" panose="02020300000000000000" pitchFamily="18" charset="-120"/>
              </a:rPr>
              <a:t>回覆時間、信譽</a:t>
            </a:r>
            <a:r>
              <a:rPr lang="zh-TW" altLang="en-US" sz="2400" b="1" dirty="0">
                <a:solidFill>
                  <a:srgbClr val="000000"/>
                </a:solidFill>
                <a:latin typeface="王漢宗特圓體繁" panose="02020300000000000000" pitchFamily="18" charset="-120"/>
                <a:ea typeface="王漢宗特圓體繁" panose="02020300000000000000" pitchFamily="18" charset="-120"/>
              </a:rPr>
              <a:t>、業務往來經驗</a:t>
            </a:r>
            <a:endParaRPr lang="zh-TW" altLang="en-US" sz="2400" b="1" dirty="0">
              <a:solidFill>
                <a:srgbClr val="000000"/>
              </a:solidFill>
              <a:ea typeface="王漢宗特圓體繁" panose="02020300000000000000" pitchFamily="18" charset="-120"/>
            </a:endParaRPr>
          </a:p>
        </p:txBody>
      </p:sp>
    </p:spTree>
    <p:extLst>
      <p:ext uri="{BB962C8B-B14F-4D97-AF65-F5344CB8AC3E}">
        <p14:creationId xmlns:p14="http://schemas.microsoft.com/office/powerpoint/2010/main" val="2548608434"/>
      </p:ext>
    </p:extLst>
  </p:cSld>
  <p:clrMapOvr>
    <a:masterClrMapping/>
  </p:clrMapOvr>
  <mc:AlternateContent xmlns:mc="http://schemas.openxmlformats.org/markup-compatibility/2006" xmlns:p14="http://schemas.microsoft.com/office/powerpoint/2010/main">
    <mc:Choice Requires="p14">
      <p:transition spd="med">
        <p14:reveal/>
      </p:transition>
    </mc:Choice>
    <mc:Fallback xmlns="">
      <p:transition spd="med">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4"/>
          <p:cNvSpPr/>
          <p:nvPr/>
        </p:nvSpPr>
        <p:spPr>
          <a:xfrm>
            <a:off x="1198876" y="711557"/>
            <a:ext cx="8510256" cy="707886"/>
          </a:xfrm>
          <a:prstGeom prst="rect">
            <a:avLst/>
          </a:prstGeom>
        </p:spPr>
        <p:txBody>
          <a:bodyPr wrap="square">
            <a:spAutoFit/>
          </a:bodyPr>
          <a:lstStyle/>
          <a:p>
            <a:pPr marL="742950" indent="-742950">
              <a:buFont typeface="+mj-lt"/>
              <a:buAutoNum type="arabicPeriod" startAt="2"/>
            </a:pPr>
            <a:r>
              <a:rPr lang="zh-TW" altLang="en-US" sz="4000" b="1" dirty="0">
                <a:solidFill>
                  <a:srgbClr val="663300"/>
                </a:solidFill>
                <a:latin typeface="王漢宗特圓體繁" panose="02020300000000000000" pitchFamily="18" charset="-120"/>
                <a:ea typeface="王漢宗特圓體繁" panose="02020300000000000000" pitchFamily="18" charset="-120"/>
              </a:rPr>
              <a:t>危險單位之劃分</a:t>
            </a:r>
          </a:p>
        </p:txBody>
      </p:sp>
      <p:sp>
        <p:nvSpPr>
          <p:cNvPr id="3" name="投影片編號版面配置區 2"/>
          <p:cNvSpPr>
            <a:spLocks noGrp="1"/>
          </p:cNvSpPr>
          <p:nvPr>
            <p:ph type="sldNum" sz="quarter" idx="12"/>
          </p:nvPr>
        </p:nvSpPr>
        <p:spPr/>
        <p:txBody>
          <a:bodyPr/>
          <a:lstStyle/>
          <a:p>
            <a:fld id="{DECDDA2C-C450-874C-9C44-9A25EFCBCAB1}" type="slidenum">
              <a:rPr kumimoji="1" lang="zh-TW" altLang="en-US" smtClean="0"/>
              <a:pPr/>
              <a:t>27</a:t>
            </a:fld>
            <a:endParaRPr kumimoji="1" lang="zh-TW" altLang="en-US"/>
          </a:p>
        </p:txBody>
      </p:sp>
      <p:sp>
        <p:nvSpPr>
          <p:cNvPr id="2" name="矩形 1"/>
          <p:cNvSpPr/>
          <p:nvPr/>
        </p:nvSpPr>
        <p:spPr>
          <a:xfrm>
            <a:off x="1682203" y="1812388"/>
            <a:ext cx="9734734" cy="4278094"/>
          </a:xfrm>
          <a:prstGeom prst="rect">
            <a:avLst/>
          </a:prstGeom>
        </p:spPr>
        <p:txBody>
          <a:bodyPr wrap="square">
            <a:spAutoFit/>
          </a:bodyPr>
          <a:lstStyle/>
          <a:p>
            <a:pPr marL="457200" indent="-457200" algn="just">
              <a:spcAft>
                <a:spcPts val="2400"/>
              </a:spcAft>
              <a:buClr>
                <a:srgbClr val="C00000"/>
              </a:buClr>
              <a:buFont typeface="+mj-lt"/>
              <a:buAutoNum type="arabicParenR"/>
              <a:tabLst>
                <a:tab pos="1611313" algn="l"/>
              </a:tabLst>
            </a:pPr>
            <a:r>
              <a:rPr lang="zh-TW" altLang="en-US" sz="2400" b="1" dirty="0">
                <a:solidFill>
                  <a:srgbClr val="000000"/>
                </a:solidFill>
                <a:ea typeface="王漢宗特圓體繁" panose="02020300000000000000" pitchFamily="18" charset="-120"/>
              </a:rPr>
              <a:t>危險單位</a:t>
            </a:r>
            <a:r>
              <a:rPr lang="en-US" altLang="zh-TW" sz="2400" dirty="0">
                <a:solidFill>
                  <a:srgbClr val="000000"/>
                </a:solidFill>
                <a:ea typeface="王漢宗特圓體繁" panose="02020300000000000000" pitchFamily="18" charset="-120"/>
              </a:rPr>
              <a:t>(risk) </a:t>
            </a:r>
            <a:r>
              <a:rPr lang="zh-TW" altLang="en-US" sz="2400" b="1" dirty="0">
                <a:solidFill>
                  <a:srgbClr val="000000"/>
                </a:solidFill>
                <a:ea typeface="王漢宗特圓體繁" panose="02020300000000000000" pitchFamily="18" charset="-120"/>
              </a:rPr>
              <a:t>是保險公司及再保人衡量承保能量的一個重要指標。</a:t>
            </a:r>
            <a:endParaRPr lang="en-US" altLang="zh-TW" sz="2400" b="1" dirty="0">
              <a:solidFill>
                <a:srgbClr val="000000"/>
              </a:solidFill>
              <a:ea typeface="王漢宗特圓體繁" panose="02020300000000000000" pitchFamily="18" charset="-120"/>
            </a:endParaRPr>
          </a:p>
          <a:p>
            <a:pPr marL="457200" indent="-457200" algn="just">
              <a:spcAft>
                <a:spcPts val="2400"/>
              </a:spcAft>
              <a:buClr>
                <a:srgbClr val="C00000"/>
              </a:buClr>
              <a:buFont typeface="+mj-lt"/>
              <a:buAutoNum type="arabicParenR"/>
              <a:tabLst>
                <a:tab pos="1611313" algn="l"/>
              </a:tabLst>
            </a:pPr>
            <a:r>
              <a:rPr lang="zh-TW" altLang="en-US" sz="2400" b="1" dirty="0">
                <a:solidFill>
                  <a:srgbClr val="000000"/>
                </a:solidFill>
                <a:ea typeface="王漢宗特圓體繁" panose="02020300000000000000" pitchFamily="18" charset="-120"/>
              </a:rPr>
              <a:t>危險單位的劃分是以每一事故最大可能損失範圍為基礎，不應只以保險標的物地址來劃分。</a:t>
            </a:r>
            <a:endParaRPr lang="en-US" altLang="zh-TW" sz="2400" b="1" dirty="0">
              <a:solidFill>
                <a:srgbClr val="000000"/>
              </a:solidFill>
              <a:ea typeface="王漢宗特圓體繁" panose="02020300000000000000" pitchFamily="18" charset="-120"/>
            </a:endParaRPr>
          </a:p>
          <a:p>
            <a:pPr marL="457200" indent="-457200" algn="just">
              <a:spcAft>
                <a:spcPts val="2400"/>
              </a:spcAft>
              <a:buClr>
                <a:srgbClr val="C00000"/>
              </a:buClr>
              <a:buFont typeface="+mj-lt"/>
              <a:buAutoNum type="arabicParenR"/>
            </a:pPr>
            <a:r>
              <a:rPr lang="zh-TW" altLang="en-US" sz="2400" b="1" dirty="0">
                <a:solidFill>
                  <a:srgbClr val="000000"/>
                </a:solidFill>
                <a:ea typeface="王漢宗特圓體繁" panose="02020300000000000000" pitchFamily="18" charset="-120"/>
              </a:rPr>
              <a:t>火險通常以一棟獨立的建築物為一個危險單位。</a:t>
            </a:r>
            <a:endParaRPr lang="en-US" altLang="zh-TW" sz="2400" b="1" dirty="0">
              <a:solidFill>
                <a:srgbClr val="000000"/>
              </a:solidFill>
              <a:ea typeface="王漢宗特圓體繁" panose="02020300000000000000" pitchFamily="18" charset="-120"/>
            </a:endParaRPr>
          </a:p>
          <a:p>
            <a:pPr marL="457200" indent="-457200" algn="just">
              <a:spcAft>
                <a:spcPts val="2400"/>
              </a:spcAft>
              <a:buClr>
                <a:srgbClr val="C00000"/>
              </a:buClr>
              <a:buFont typeface="+mj-lt"/>
              <a:buAutoNum type="arabicParenR"/>
            </a:pPr>
            <a:r>
              <a:rPr lang="zh-TW" altLang="en-US" sz="2400" b="1" dirty="0">
                <a:solidFill>
                  <a:srgbClr val="000000"/>
                </a:solidFill>
                <a:ea typeface="王漢宗特圓體繁" panose="02020300000000000000" pitchFamily="18" charset="-120"/>
              </a:rPr>
              <a:t>數棟建築物毗鄰時，其危險單位之劃分應經過實地查勘及圖面分析</a:t>
            </a:r>
            <a:r>
              <a:rPr lang="zh-TW" altLang="en-US" sz="2400" b="1" dirty="0">
                <a:solidFill>
                  <a:srgbClr val="000000"/>
                </a:solidFill>
                <a:latin typeface="王漢宗特圓體繁" panose="02020300000000000000" pitchFamily="18" charset="-120"/>
                <a:ea typeface="王漢宗特圓體繁" panose="02020300000000000000" pitchFamily="18" charset="-120"/>
              </a:rPr>
              <a:t>、並</a:t>
            </a:r>
            <a:r>
              <a:rPr lang="zh-TW" altLang="en-US" sz="2400" b="1" dirty="0">
                <a:solidFill>
                  <a:srgbClr val="000000"/>
                </a:solidFill>
                <a:ea typeface="王漢宗特圓體繁" panose="02020300000000000000" pitchFamily="18" charset="-120"/>
              </a:rPr>
              <a:t>考量其建築結構、使用性質、防火區隔及消防設備等因素再決定。</a:t>
            </a:r>
            <a:endParaRPr lang="en-US" altLang="zh-TW" sz="2400" b="1" dirty="0">
              <a:solidFill>
                <a:srgbClr val="000000"/>
              </a:solidFill>
              <a:ea typeface="王漢宗特圓體繁" panose="02020300000000000000" pitchFamily="18" charset="-120"/>
            </a:endParaRPr>
          </a:p>
          <a:p>
            <a:pPr marL="457200" indent="-457200" algn="just">
              <a:spcAft>
                <a:spcPts val="2400"/>
              </a:spcAft>
              <a:buClr>
                <a:srgbClr val="C00000"/>
              </a:buClr>
              <a:buFont typeface="+mj-lt"/>
              <a:buAutoNum type="arabicParenR"/>
            </a:pPr>
            <a:r>
              <a:rPr lang="zh-TW" altLang="en-US" sz="2400" b="1" dirty="0">
                <a:solidFill>
                  <a:srgbClr val="000000"/>
                </a:solidFill>
                <a:ea typeface="王漢宗特圓體繁" panose="02020300000000000000" pitchFamily="18" charset="-120"/>
              </a:rPr>
              <a:t>應秉持「存疑不分」之原則</a:t>
            </a:r>
            <a:r>
              <a:rPr lang="zh-TW" altLang="en-US" sz="2400" b="1" dirty="0">
                <a:solidFill>
                  <a:srgbClr val="000000"/>
                </a:solidFill>
                <a:latin typeface="王漢宗特圓體繁" panose="02020300000000000000" pitchFamily="18" charset="-120"/>
                <a:ea typeface="王漢宗特圓體繁" panose="02020300000000000000" pitchFamily="18" charset="-120"/>
              </a:rPr>
              <a:t>；</a:t>
            </a:r>
            <a:r>
              <a:rPr lang="zh-TW" altLang="en-US" sz="2400" b="1" dirty="0">
                <a:solidFill>
                  <a:srgbClr val="000000"/>
                </a:solidFill>
                <a:ea typeface="王漢宗特圓體繁" panose="02020300000000000000" pitchFamily="18" charset="-120"/>
              </a:rPr>
              <a:t>如果兩個保險標的物之劃分有疑慮，應視為同一危險單位。</a:t>
            </a:r>
          </a:p>
        </p:txBody>
      </p:sp>
    </p:spTree>
    <p:extLst>
      <p:ext uri="{BB962C8B-B14F-4D97-AF65-F5344CB8AC3E}">
        <p14:creationId xmlns:p14="http://schemas.microsoft.com/office/powerpoint/2010/main" val="3620632637"/>
      </p:ext>
    </p:extLst>
  </p:cSld>
  <p:clrMapOvr>
    <a:masterClrMapping/>
  </p:clrMapOvr>
  <mc:AlternateContent xmlns:mc="http://schemas.openxmlformats.org/markup-compatibility/2006" xmlns:p14="http://schemas.microsoft.com/office/powerpoint/2010/main">
    <mc:Choice Requires="p14">
      <p:transition spd="med">
        <p14:reveal/>
      </p:transition>
    </mc:Choice>
    <mc:Fallback xmlns="">
      <p:transition spd="med">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編號版面配置區 1"/>
          <p:cNvSpPr>
            <a:spLocks noGrp="1"/>
          </p:cNvSpPr>
          <p:nvPr>
            <p:ph type="sldNum" sz="quarter" idx="12"/>
          </p:nvPr>
        </p:nvSpPr>
        <p:spPr/>
        <p:txBody>
          <a:bodyPr/>
          <a:lstStyle/>
          <a:p>
            <a:fld id="{DECDDA2C-C450-874C-9C44-9A25EFCBCAB1}" type="slidenum">
              <a:rPr kumimoji="1" lang="zh-TW" altLang="en-US" smtClean="0"/>
              <a:pPr/>
              <a:t>28</a:t>
            </a:fld>
            <a:endParaRPr kumimoji="1" lang="zh-TW" altLang="en-US"/>
          </a:p>
        </p:txBody>
      </p:sp>
      <p:pic>
        <p:nvPicPr>
          <p:cNvPr id="7" name="圖片 6"/>
          <p:cNvPicPr>
            <a:picLocks noChangeAspect="1"/>
          </p:cNvPicPr>
          <p:nvPr/>
        </p:nvPicPr>
        <p:blipFill>
          <a:blip r:embed="rId2">
            <a:duotone>
              <a:prstClr val="black"/>
              <a:schemeClr val="accent1">
                <a:tint val="45000"/>
                <a:satMod val="400000"/>
              </a:schemeClr>
            </a:duotone>
            <a:lum bright="20000" contrast="-20000"/>
          </a:blip>
          <a:stretch>
            <a:fillRect/>
          </a:stretch>
        </p:blipFill>
        <p:spPr>
          <a:xfrm>
            <a:off x="91586" y="1775621"/>
            <a:ext cx="12030746" cy="3122950"/>
          </a:xfrm>
          <a:prstGeom prst="rect">
            <a:avLst/>
          </a:prstGeom>
          <a:effectLst>
            <a:softEdge rad="127000"/>
          </a:effectLst>
        </p:spPr>
      </p:pic>
      <p:sp>
        <p:nvSpPr>
          <p:cNvPr id="8" name="文字方塊 7"/>
          <p:cNvSpPr txBox="1"/>
          <p:nvPr/>
        </p:nvSpPr>
        <p:spPr>
          <a:xfrm>
            <a:off x="659673" y="820236"/>
            <a:ext cx="9777549" cy="523220"/>
          </a:xfrm>
          <a:prstGeom prst="rect">
            <a:avLst/>
          </a:prstGeom>
          <a:noFill/>
        </p:spPr>
        <p:txBody>
          <a:bodyPr wrap="square" rtlCol="0">
            <a:spAutoFit/>
          </a:bodyPr>
          <a:lstStyle/>
          <a:p>
            <a:r>
              <a:rPr lang="en-US" altLang="zh-TW" sz="2800" dirty="0"/>
              <a:t>Reinsurance capacity in reinsurance contract – </a:t>
            </a:r>
            <a:r>
              <a:rPr lang="en-US" altLang="zh-TW" sz="2800" b="1" dirty="0"/>
              <a:t>example 1</a:t>
            </a:r>
            <a:endParaRPr lang="zh-TW" altLang="en-US" sz="2800" b="1" dirty="0"/>
          </a:p>
        </p:txBody>
      </p:sp>
    </p:spTree>
    <p:extLst>
      <p:ext uri="{BB962C8B-B14F-4D97-AF65-F5344CB8AC3E}">
        <p14:creationId xmlns:p14="http://schemas.microsoft.com/office/powerpoint/2010/main" val="1732412606"/>
      </p:ext>
    </p:extLst>
  </p:cSld>
  <p:clrMapOvr>
    <a:masterClrMapping/>
  </p:clrMapOvr>
  <mc:AlternateContent xmlns:mc="http://schemas.openxmlformats.org/markup-compatibility/2006" xmlns:p14="http://schemas.microsoft.com/office/powerpoint/2010/main">
    <mc:Choice Requires="p14">
      <p:transition spd="med">
        <p14:reveal/>
      </p:transition>
    </mc:Choice>
    <mc:Fallback xmlns="">
      <p:transition spd="med">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編號版面配置區 1"/>
          <p:cNvSpPr>
            <a:spLocks noGrp="1"/>
          </p:cNvSpPr>
          <p:nvPr>
            <p:ph type="sldNum" sz="quarter" idx="12"/>
          </p:nvPr>
        </p:nvSpPr>
        <p:spPr/>
        <p:txBody>
          <a:bodyPr/>
          <a:lstStyle/>
          <a:p>
            <a:fld id="{DECDDA2C-C450-874C-9C44-9A25EFCBCAB1}" type="slidenum">
              <a:rPr kumimoji="1" lang="zh-TW" altLang="en-US" smtClean="0"/>
              <a:pPr/>
              <a:t>29</a:t>
            </a:fld>
            <a:endParaRPr kumimoji="1" lang="zh-TW" altLang="en-US"/>
          </a:p>
        </p:txBody>
      </p:sp>
      <p:pic>
        <p:nvPicPr>
          <p:cNvPr id="6" name="圖片 5"/>
          <p:cNvPicPr>
            <a:picLocks noChangeAspect="1"/>
          </p:cNvPicPr>
          <p:nvPr/>
        </p:nvPicPr>
        <p:blipFill rotWithShape="1">
          <a:blip r:embed="rId2">
            <a:duotone>
              <a:prstClr val="black"/>
              <a:srgbClr val="D9C3A5">
                <a:tint val="50000"/>
                <a:satMod val="180000"/>
              </a:srgbClr>
            </a:duotone>
            <a:lum contrast="20000"/>
          </a:blip>
          <a:srcRect r="8985"/>
          <a:stretch/>
        </p:blipFill>
        <p:spPr>
          <a:xfrm>
            <a:off x="103977" y="1797366"/>
            <a:ext cx="11943110" cy="2709320"/>
          </a:xfrm>
          <a:prstGeom prst="rect">
            <a:avLst/>
          </a:prstGeom>
          <a:effectLst>
            <a:softEdge rad="127000"/>
          </a:effectLst>
        </p:spPr>
      </p:pic>
      <p:sp>
        <p:nvSpPr>
          <p:cNvPr id="5" name="文字方塊 4"/>
          <p:cNvSpPr txBox="1"/>
          <p:nvPr/>
        </p:nvSpPr>
        <p:spPr>
          <a:xfrm>
            <a:off x="659673" y="820236"/>
            <a:ext cx="9777549" cy="523220"/>
          </a:xfrm>
          <a:prstGeom prst="rect">
            <a:avLst/>
          </a:prstGeom>
          <a:noFill/>
        </p:spPr>
        <p:txBody>
          <a:bodyPr wrap="square" rtlCol="0">
            <a:spAutoFit/>
          </a:bodyPr>
          <a:lstStyle/>
          <a:p>
            <a:r>
              <a:rPr lang="en-US" altLang="zh-TW" sz="2800" dirty="0"/>
              <a:t>Reinsurance capacity in reinsurance contract – </a:t>
            </a:r>
            <a:r>
              <a:rPr lang="en-US" altLang="zh-TW" sz="2800" b="1" dirty="0"/>
              <a:t>example 2</a:t>
            </a:r>
            <a:endParaRPr lang="zh-TW" altLang="en-US" sz="2800" b="1" dirty="0"/>
          </a:p>
        </p:txBody>
      </p:sp>
    </p:spTree>
    <p:extLst>
      <p:ext uri="{BB962C8B-B14F-4D97-AF65-F5344CB8AC3E}">
        <p14:creationId xmlns:p14="http://schemas.microsoft.com/office/powerpoint/2010/main" val="1410029528"/>
      </p:ext>
    </p:extLst>
  </p:cSld>
  <p:clrMapOvr>
    <a:masterClrMapping/>
  </p:clrMapOvr>
  <mc:AlternateContent xmlns:mc="http://schemas.openxmlformats.org/markup-compatibility/2006" xmlns:p14="http://schemas.microsoft.com/office/powerpoint/2010/main">
    <mc:Choice Requires="p14">
      <p:transition spd="med">
        <p14:reveal/>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4"/>
          <p:cNvSpPr/>
          <p:nvPr/>
        </p:nvSpPr>
        <p:spPr>
          <a:xfrm>
            <a:off x="1810986" y="499749"/>
            <a:ext cx="8510256" cy="769441"/>
          </a:xfrm>
          <a:prstGeom prst="rect">
            <a:avLst/>
          </a:prstGeom>
        </p:spPr>
        <p:txBody>
          <a:bodyPr wrap="square">
            <a:spAutoFit/>
          </a:bodyPr>
          <a:lstStyle/>
          <a:p>
            <a:pPr marL="895350" indent="-895350">
              <a:buFont typeface="+mj-ea"/>
              <a:buAutoNum type="ea1ChtPeriod"/>
              <a:tabLst>
                <a:tab pos="985838" algn="l"/>
              </a:tabLst>
            </a:pPr>
            <a:r>
              <a:rPr lang="zh-TW" altLang="en-US" sz="4400" b="1" dirty="0">
                <a:solidFill>
                  <a:srgbClr val="006666"/>
                </a:solidFill>
                <a:latin typeface="王漢宗特圓體繁" panose="02020300000000000000" pitchFamily="18" charset="-120"/>
                <a:ea typeface="王漢宗特圓體繁" panose="02020300000000000000" pitchFamily="18" charset="-120"/>
              </a:rPr>
              <a:t>影響火險市場之重要事件</a:t>
            </a:r>
          </a:p>
        </p:txBody>
      </p:sp>
      <p:sp>
        <p:nvSpPr>
          <p:cNvPr id="3" name="投影片編號版面配置區 2"/>
          <p:cNvSpPr>
            <a:spLocks noGrp="1"/>
          </p:cNvSpPr>
          <p:nvPr>
            <p:ph type="sldNum" sz="quarter" idx="12"/>
          </p:nvPr>
        </p:nvSpPr>
        <p:spPr/>
        <p:txBody>
          <a:bodyPr/>
          <a:lstStyle/>
          <a:p>
            <a:fld id="{DECDDA2C-C450-874C-9C44-9A25EFCBCAB1}" type="slidenum">
              <a:rPr kumimoji="1" lang="zh-TW" altLang="en-US" smtClean="0"/>
              <a:pPr/>
              <a:t>3</a:t>
            </a:fld>
            <a:endParaRPr kumimoji="1" lang="zh-TW" altLang="en-US"/>
          </a:p>
        </p:txBody>
      </p:sp>
      <p:pic>
        <p:nvPicPr>
          <p:cNvPr id="4" name="圖片 3"/>
          <p:cNvPicPr>
            <a:picLocks noChangeAspect="1"/>
          </p:cNvPicPr>
          <p:nvPr/>
        </p:nvPicPr>
        <p:blipFill>
          <a:blip r:embed="rId3"/>
          <a:stretch>
            <a:fillRect/>
          </a:stretch>
        </p:blipFill>
        <p:spPr>
          <a:xfrm>
            <a:off x="0" y="1421467"/>
            <a:ext cx="12192000" cy="4545063"/>
          </a:xfrm>
          <a:prstGeom prst="rect">
            <a:avLst/>
          </a:prstGeom>
        </p:spPr>
      </p:pic>
    </p:spTree>
    <p:extLst>
      <p:ext uri="{BB962C8B-B14F-4D97-AF65-F5344CB8AC3E}">
        <p14:creationId xmlns:p14="http://schemas.microsoft.com/office/powerpoint/2010/main" val="3274469665"/>
      </p:ext>
    </p:extLst>
  </p:cSld>
  <p:clrMapOvr>
    <a:masterClrMapping/>
  </p:clrMapOvr>
  <mc:AlternateContent xmlns:mc="http://schemas.openxmlformats.org/markup-compatibility/2006" xmlns:p14="http://schemas.microsoft.com/office/powerpoint/2010/main">
    <mc:Choice Requires="p14">
      <p:transition spd="med">
        <p14:reveal/>
      </p:transition>
    </mc:Choice>
    <mc:Fallback xmlns="">
      <p:transition spd="med">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4"/>
          <p:cNvSpPr/>
          <p:nvPr/>
        </p:nvSpPr>
        <p:spPr>
          <a:xfrm>
            <a:off x="1198876" y="711557"/>
            <a:ext cx="8510256" cy="707886"/>
          </a:xfrm>
          <a:prstGeom prst="rect">
            <a:avLst/>
          </a:prstGeom>
        </p:spPr>
        <p:txBody>
          <a:bodyPr wrap="square">
            <a:spAutoFit/>
          </a:bodyPr>
          <a:lstStyle/>
          <a:p>
            <a:pPr marL="742950" indent="-742950">
              <a:buFont typeface="+mj-lt"/>
              <a:buAutoNum type="arabicPeriod" startAt="3"/>
            </a:pPr>
            <a:r>
              <a:rPr lang="zh-TW" altLang="en-US" sz="4000" b="1" dirty="0">
                <a:solidFill>
                  <a:srgbClr val="663300"/>
                </a:solidFill>
                <a:latin typeface="王漢宗特圓體繁" panose="02020300000000000000" pitchFamily="18" charset="-120"/>
                <a:ea typeface="王漢宗特圓體繁" panose="02020300000000000000" pitchFamily="18" charset="-120"/>
              </a:rPr>
              <a:t>條件差異 </a:t>
            </a:r>
            <a:r>
              <a:rPr lang="en-US" altLang="zh-TW" sz="4000" dirty="0">
                <a:solidFill>
                  <a:srgbClr val="663300"/>
                </a:solidFill>
                <a:ea typeface="王漢宗特圓體繁" panose="02020300000000000000" pitchFamily="18" charset="-120"/>
              </a:rPr>
              <a:t>(DIC / DIL)</a:t>
            </a:r>
          </a:p>
        </p:txBody>
      </p:sp>
      <p:sp>
        <p:nvSpPr>
          <p:cNvPr id="3" name="投影片編號版面配置區 2"/>
          <p:cNvSpPr>
            <a:spLocks noGrp="1"/>
          </p:cNvSpPr>
          <p:nvPr>
            <p:ph type="sldNum" sz="quarter" idx="12"/>
          </p:nvPr>
        </p:nvSpPr>
        <p:spPr/>
        <p:txBody>
          <a:bodyPr/>
          <a:lstStyle/>
          <a:p>
            <a:fld id="{DECDDA2C-C450-874C-9C44-9A25EFCBCAB1}" type="slidenum">
              <a:rPr kumimoji="1" lang="zh-TW" altLang="en-US" smtClean="0"/>
              <a:pPr/>
              <a:t>30</a:t>
            </a:fld>
            <a:endParaRPr kumimoji="1" lang="zh-TW" altLang="en-US"/>
          </a:p>
        </p:txBody>
      </p:sp>
      <p:sp>
        <p:nvSpPr>
          <p:cNvPr id="2" name="矩形 1"/>
          <p:cNvSpPr/>
          <p:nvPr/>
        </p:nvSpPr>
        <p:spPr>
          <a:xfrm>
            <a:off x="1780177" y="1936485"/>
            <a:ext cx="8670110" cy="2616101"/>
          </a:xfrm>
          <a:prstGeom prst="rect">
            <a:avLst/>
          </a:prstGeom>
        </p:spPr>
        <p:txBody>
          <a:bodyPr wrap="square">
            <a:spAutoFit/>
          </a:bodyPr>
          <a:lstStyle/>
          <a:p>
            <a:pPr marL="457200" indent="-457200" algn="just">
              <a:spcAft>
                <a:spcPts val="2400"/>
              </a:spcAft>
              <a:buClr>
                <a:srgbClr val="C00000"/>
              </a:buClr>
              <a:buFont typeface="+mj-lt"/>
              <a:buAutoNum type="arabicParenR"/>
              <a:tabLst>
                <a:tab pos="1611313" algn="l"/>
              </a:tabLst>
            </a:pPr>
            <a:r>
              <a:rPr lang="zh-TW" altLang="en-US" sz="2400" b="1" dirty="0">
                <a:solidFill>
                  <a:srgbClr val="000000"/>
                </a:solidFill>
                <a:ea typeface="王漢宗特圓體繁" panose="02020300000000000000" pitchFamily="18" charset="-120"/>
              </a:rPr>
              <a:t>因費率不足等因素</a:t>
            </a:r>
            <a:r>
              <a:rPr lang="zh-TW" altLang="en-US" sz="2400" b="1" dirty="0">
                <a:solidFill>
                  <a:srgbClr val="000000"/>
                </a:solidFill>
                <a:latin typeface="王漢宗特圓體繁" panose="02020300000000000000" pitchFamily="18" charset="-120"/>
                <a:ea typeface="王漢宗特圓體繁" panose="02020300000000000000" pitchFamily="18" charset="-120"/>
              </a:rPr>
              <a:t>，</a:t>
            </a:r>
            <a:r>
              <a:rPr lang="zh-TW" altLang="en-US" sz="2400" b="1" dirty="0">
                <a:solidFill>
                  <a:srgbClr val="000000"/>
                </a:solidFill>
                <a:ea typeface="王漢宗特圓體繁" panose="02020300000000000000" pitchFamily="18" charset="-120"/>
              </a:rPr>
              <a:t>導致再保條件與原始保單條件</a:t>
            </a:r>
            <a:r>
              <a:rPr lang="en-US" altLang="zh-TW" sz="2400" b="1" dirty="0">
                <a:solidFill>
                  <a:srgbClr val="000000"/>
                </a:solidFill>
                <a:ea typeface="王漢宗特圓體繁" panose="02020300000000000000" pitchFamily="18" charset="-120"/>
              </a:rPr>
              <a:t>(</a:t>
            </a:r>
            <a:r>
              <a:rPr lang="zh-TW" altLang="en-US" sz="2400" b="1" dirty="0">
                <a:solidFill>
                  <a:srgbClr val="000000"/>
                </a:solidFill>
                <a:ea typeface="王漢宗特圓體繁" panose="02020300000000000000" pitchFamily="18" charset="-120"/>
              </a:rPr>
              <a:t>例如</a:t>
            </a:r>
            <a:r>
              <a:rPr lang="en-US" altLang="zh-TW" sz="2400" b="1" dirty="0">
                <a:solidFill>
                  <a:srgbClr val="000000"/>
                </a:solidFill>
                <a:latin typeface="王漢宗特圓體繁" panose="02020300000000000000" pitchFamily="18" charset="-120"/>
                <a:ea typeface="王漢宗特圓體繁" panose="02020300000000000000" pitchFamily="18" charset="-120"/>
              </a:rPr>
              <a:t>﹕</a:t>
            </a:r>
            <a:r>
              <a:rPr lang="zh-TW" altLang="en-US" sz="2400" b="1" dirty="0">
                <a:solidFill>
                  <a:srgbClr val="000000"/>
                </a:solidFill>
                <a:ea typeface="王漢宗特圓體繁" panose="02020300000000000000" pitchFamily="18" charset="-120"/>
              </a:rPr>
              <a:t>承保範圍、除外不保事項、賠償限額、自負額、特約條款等</a:t>
            </a:r>
            <a:r>
              <a:rPr lang="en-US" altLang="zh-TW" sz="2400" b="1" dirty="0">
                <a:solidFill>
                  <a:srgbClr val="000000"/>
                </a:solidFill>
                <a:ea typeface="王漢宗特圓體繁" panose="02020300000000000000" pitchFamily="18" charset="-120"/>
              </a:rPr>
              <a:t>)</a:t>
            </a:r>
            <a:r>
              <a:rPr lang="zh-TW" altLang="en-US" sz="2400" b="1" dirty="0">
                <a:solidFill>
                  <a:srgbClr val="000000"/>
                </a:solidFill>
                <a:ea typeface="王漢宗特圓體繁" panose="02020300000000000000" pitchFamily="18" charset="-120"/>
              </a:rPr>
              <a:t>產生差異。</a:t>
            </a:r>
            <a:endParaRPr lang="en-US" altLang="zh-TW" sz="2400" b="1" dirty="0">
              <a:solidFill>
                <a:srgbClr val="000000"/>
              </a:solidFill>
              <a:ea typeface="王漢宗特圓體繁" panose="02020300000000000000" pitchFamily="18" charset="-120"/>
            </a:endParaRPr>
          </a:p>
          <a:p>
            <a:pPr marL="457200" indent="-457200" algn="just">
              <a:spcAft>
                <a:spcPts val="2400"/>
              </a:spcAft>
              <a:buClr>
                <a:srgbClr val="C00000"/>
              </a:buClr>
              <a:buFont typeface="+mj-lt"/>
              <a:buAutoNum type="arabicParenR"/>
              <a:tabLst>
                <a:tab pos="1611313" algn="l"/>
              </a:tabLst>
            </a:pPr>
            <a:r>
              <a:rPr lang="zh-TW" altLang="en-US" sz="2400" b="1" dirty="0">
                <a:solidFill>
                  <a:srgbClr val="000000"/>
                </a:solidFill>
                <a:ea typeface="王漢宗特圓體繁" panose="02020300000000000000" pitchFamily="18" charset="-120"/>
              </a:rPr>
              <a:t>依據「保險業辦理再保險分出分入及其他危險分散機制管理辦法」第三條第</a:t>
            </a:r>
            <a:r>
              <a:rPr lang="en-US" altLang="zh-TW" sz="2400" b="1" dirty="0">
                <a:solidFill>
                  <a:srgbClr val="000000"/>
                </a:solidFill>
                <a:ea typeface="王漢宗特圓體繁" panose="02020300000000000000" pitchFamily="18" charset="-120"/>
              </a:rPr>
              <a:t>1</a:t>
            </a:r>
            <a:r>
              <a:rPr lang="zh-TW" altLang="en-US" sz="2400" b="1" dirty="0">
                <a:solidFill>
                  <a:srgbClr val="000000"/>
                </a:solidFill>
                <a:ea typeface="王漢宗特圓體繁" panose="02020300000000000000" pitchFamily="18" charset="-120"/>
              </a:rPr>
              <a:t>項第</a:t>
            </a:r>
            <a:r>
              <a:rPr lang="en-US" altLang="zh-TW" sz="2400" b="1" dirty="0">
                <a:solidFill>
                  <a:srgbClr val="000000"/>
                </a:solidFill>
                <a:ea typeface="王漢宗特圓體繁" panose="02020300000000000000" pitchFamily="18" charset="-120"/>
              </a:rPr>
              <a:t>1</a:t>
            </a:r>
            <a:r>
              <a:rPr lang="zh-TW" altLang="en-US" sz="2400" b="1" dirty="0">
                <a:solidFill>
                  <a:srgbClr val="000000"/>
                </a:solidFill>
                <a:ea typeface="王漢宗特圓體繁" panose="02020300000000000000" pitchFamily="18" charset="-120"/>
              </a:rPr>
              <a:t>款</a:t>
            </a:r>
            <a:r>
              <a:rPr lang="en-US" altLang="zh-TW" sz="2400" b="1" dirty="0">
                <a:solidFill>
                  <a:srgbClr val="000000"/>
                </a:solidFill>
                <a:latin typeface="王漢宗特圓體繁" panose="02020300000000000000" pitchFamily="18" charset="-120"/>
                <a:ea typeface="王漢宗特圓體繁" panose="02020300000000000000" pitchFamily="18" charset="-120"/>
              </a:rPr>
              <a:t>﹕</a:t>
            </a:r>
            <a:r>
              <a:rPr lang="zh-TW" altLang="en-US" sz="2400" b="1" dirty="0">
                <a:solidFill>
                  <a:srgbClr val="000000"/>
                </a:solidFill>
                <a:latin typeface="王漢宗特圓體繁" panose="02020300000000000000" pitchFamily="18" charset="-120"/>
                <a:ea typeface="王漢宗特圓體繁" panose="02020300000000000000" pitchFamily="18" charset="-120"/>
              </a:rPr>
              <a:t>再保業務透過經紀人安排者，保險公司應</a:t>
            </a:r>
            <a:r>
              <a:rPr lang="zh-TW" altLang="en-US" sz="2400" b="1" dirty="0">
                <a:solidFill>
                  <a:srgbClr val="000000"/>
                </a:solidFill>
                <a:ea typeface="王漢宗特圓體繁" panose="02020300000000000000" pitchFamily="18" charset="-120"/>
              </a:rPr>
              <a:t>檢核其再保條件是否與委託內容一致。</a:t>
            </a:r>
          </a:p>
        </p:txBody>
      </p:sp>
    </p:spTree>
    <p:extLst>
      <p:ext uri="{BB962C8B-B14F-4D97-AF65-F5344CB8AC3E}">
        <p14:creationId xmlns:p14="http://schemas.microsoft.com/office/powerpoint/2010/main" val="2851022459"/>
      </p:ext>
    </p:extLst>
  </p:cSld>
  <p:clrMapOvr>
    <a:masterClrMapping/>
  </p:clrMapOvr>
  <mc:AlternateContent xmlns:mc="http://schemas.openxmlformats.org/markup-compatibility/2006" xmlns:p14="http://schemas.microsoft.com/office/powerpoint/2010/main">
    <mc:Choice Requires="p14">
      <p:transition spd="med">
        <p14:reveal/>
      </p:transition>
    </mc:Choice>
    <mc:Fallback xmlns="">
      <p:transition spd="med">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4"/>
          <p:cNvSpPr/>
          <p:nvPr/>
        </p:nvSpPr>
        <p:spPr>
          <a:xfrm>
            <a:off x="1025795" y="711557"/>
            <a:ext cx="10178873" cy="707886"/>
          </a:xfrm>
          <a:prstGeom prst="rect">
            <a:avLst/>
          </a:prstGeom>
        </p:spPr>
        <p:txBody>
          <a:bodyPr wrap="square">
            <a:spAutoFit/>
          </a:bodyPr>
          <a:lstStyle/>
          <a:p>
            <a:pPr marL="742950" indent="-742950">
              <a:buFont typeface="+mj-lt"/>
              <a:buAutoNum type="arabicPeriod" startAt="4"/>
            </a:pPr>
            <a:r>
              <a:rPr lang="zh-TW" altLang="en-US" sz="4000" b="1" dirty="0">
                <a:solidFill>
                  <a:srgbClr val="663300"/>
                </a:solidFill>
                <a:latin typeface="王漢宗特圓體繁" panose="02020300000000000000" pitchFamily="18" charset="-120"/>
                <a:ea typeface="王漢宗特圓體繁" panose="02020300000000000000" pitchFamily="18" charset="-120"/>
              </a:rPr>
              <a:t>保證和附帶條件</a:t>
            </a:r>
            <a:r>
              <a:rPr lang="en-US" altLang="zh-TW" sz="4000" dirty="0">
                <a:solidFill>
                  <a:srgbClr val="663300"/>
                </a:solidFill>
                <a:ea typeface="王漢宗特圓體繁" panose="02020300000000000000" pitchFamily="18" charset="-120"/>
              </a:rPr>
              <a:t>(warranties &amp; subjectivity)</a:t>
            </a:r>
          </a:p>
        </p:txBody>
      </p:sp>
      <p:sp>
        <p:nvSpPr>
          <p:cNvPr id="3" name="投影片編號版面配置區 2"/>
          <p:cNvSpPr>
            <a:spLocks noGrp="1"/>
          </p:cNvSpPr>
          <p:nvPr>
            <p:ph type="sldNum" sz="quarter" idx="12"/>
          </p:nvPr>
        </p:nvSpPr>
        <p:spPr/>
        <p:txBody>
          <a:bodyPr/>
          <a:lstStyle/>
          <a:p>
            <a:fld id="{DECDDA2C-C450-874C-9C44-9A25EFCBCAB1}" type="slidenum">
              <a:rPr kumimoji="1" lang="zh-TW" altLang="en-US" smtClean="0"/>
              <a:pPr/>
              <a:t>31</a:t>
            </a:fld>
            <a:endParaRPr kumimoji="1" lang="zh-TW" altLang="en-US"/>
          </a:p>
        </p:txBody>
      </p:sp>
      <p:sp>
        <p:nvSpPr>
          <p:cNvPr id="2" name="矩形 1"/>
          <p:cNvSpPr/>
          <p:nvPr/>
        </p:nvSpPr>
        <p:spPr>
          <a:xfrm>
            <a:off x="1780176" y="1936485"/>
            <a:ext cx="9238343" cy="3231654"/>
          </a:xfrm>
          <a:prstGeom prst="rect">
            <a:avLst/>
          </a:prstGeom>
        </p:spPr>
        <p:txBody>
          <a:bodyPr wrap="square">
            <a:spAutoFit/>
          </a:bodyPr>
          <a:lstStyle/>
          <a:p>
            <a:pPr marL="457200" indent="-457200" algn="just">
              <a:spcAft>
                <a:spcPts val="2400"/>
              </a:spcAft>
              <a:buClr>
                <a:srgbClr val="C00000"/>
              </a:buClr>
              <a:buFont typeface="+mj-lt"/>
              <a:buAutoNum type="arabicParenR"/>
              <a:tabLst>
                <a:tab pos="1611313" algn="l"/>
              </a:tabLst>
            </a:pPr>
            <a:r>
              <a:rPr lang="zh-TW" altLang="en-US" sz="2400" b="1" dirty="0">
                <a:solidFill>
                  <a:srgbClr val="000000"/>
                </a:solidFill>
                <a:ea typeface="王漢宗特圓體繁" panose="02020300000000000000" pitchFamily="18" charset="-120"/>
              </a:rPr>
              <a:t>是再保人在初步報價時所提出的未決事項或問題，在報價或契約有效前必須解決或滿足再保人的要求。</a:t>
            </a:r>
          </a:p>
          <a:p>
            <a:pPr marL="457200" indent="-457200" algn="just">
              <a:spcAft>
                <a:spcPts val="2400"/>
              </a:spcAft>
              <a:buClr>
                <a:srgbClr val="C00000"/>
              </a:buClr>
              <a:buFont typeface="+mj-lt"/>
              <a:buAutoNum type="arabicParenR"/>
              <a:tabLst>
                <a:tab pos="1611313" algn="l"/>
              </a:tabLst>
            </a:pPr>
            <a:r>
              <a:rPr lang="zh-TW" altLang="en-US" sz="2400" b="1" dirty="0">
                <a:solidFill>
                  <a:srgbClr val="000000"/>
                </a:solidFill>
                <a:ea typeface="王漢宗特圓體繁" panose="02020300000000000000" pitchFamily="18" charset="-120"/>
              </a:rPr>
              <a:t>如果契約必須滿足特定要求而該要求未被滿足，則有可能會失效。</a:t>
            </a:r>
          </a:p>
          <a:p>
            <a:pPr marL="457200" indent="-457200" algn="just">
              <a:spcAft>
                <a:spcPts val="2400"/>
              </a:spcAft>
              <a:buClr>
                <a:srgbClr val="C00000"/>
              </a:buClr>
              <a:buFont typeface="+mj-lt"/>
              <a:buAutoNum type="arabicParenR"/>
              <a:tabLst>
                <a:tab pos="1611313" algn="l"/>
              </a:tabLst>
            </a:pPr>
            <a:r>
              <a:rPr lang="zh-TW" altLang="en-US" sz="2400" b="1" dirty="0">
                <a:solidFill>
                  <a:srgbClr val="000000"/>
                </a:solidFill>
                <a:ea typeface="王漢宗特圓體繁" panose="02020300000000000000" pitchFamily="18" charset="-120"/>
              </a:rPr>
              <a:t>分出公司收到再保人報價或其確認認受文件</a:t>
            </a:r>
            <a:r>
              <a:rPr lang="en-US" altLang="zh-TW" sz="2400" dirty="0">
                <a:solidFill>
                  <a:srgbClr val="000000"/>
                </a:solidFill>
                <a:ea typeface="王漢宗特圓體繁" panose="02020300000000000000" pitchFamily="18" charset="-120"/>
              </a:rPr>
              <a:t>(signed slip)</a:t>
            </a:r>
            <a:r>
              <a:rPr lang="zh-TW" altLang="en-US" sz="2400" b="1" dirty="0">
                <a:solidFill>
                  <a:srgbClr val="000000"/>
                </a:solidFill>
                <a:ea typeface="王漢宗特圓體繁" panose="02020300000000000000" pitchFamily="18" charset="-120"/>
              </a:rPr>
              <a:t>時，應先檢查並滿足所有 </a:t>
            </a:r>
            <a:r>
              <a:rPr lang="en-US" altLang="zh-TW" sz="2400" dirty="0">
                <a:solidFill>
                  <a:srgbClr val="000000"/>
                </a:solidFill>
                <a:ea typeface="王漢宗特圓體繁" panose="02020300000000000000" pitchFamily="18" charset="-120"/>
              </a:rPr>
              <a:t>warranties &amp; subjectivity</a:t>
            </a:r>
            <a:r>
              <a:rPr lang="zh-TW" altLang="en-US" sz="2400" b="1" dirty="0">
                <a:solidFill>
                  <a:srgbClr val="000000"/>
                </a:solidFill>
                <a:ea typeface="王漢宗特圓體繁" panose="02020300000000000000" pitchFamily="18" charset="-120"/>
              </a:rPr>
              <a:t>，以便將其刪除。</a:t>
            </a:r>
          </a:p>
          <a:p>
            <a:pPr marL="457200" indent="-457200" algn="just">
              <a:spcAft>
                <a:spcPts val="2400"/>
              </a:spcAft>
              <a:buClr>
                <a:srgbClr val="C00000"/>
              </a:buClr>
              <a:buFont typeface="+mj-lt"/>
              <a:buAutoNum type="arabicParenR"/>
              <a:tabLst>
                <a:tab pos="1611313" algn="l"/>
              </a:tabLst>
            </a:pPr>
            <a:r>
              <a:rPr lang="zh-TW" altLang="en-US" sz="2400" b="1" dirty="0">
                <a:solidFill>
                  <a:srgbClr val="000000"/>
                </a:solidFill>
                <a:ea typeface="王漢宗特圓體繁" panose="02020300000000000000" pitchFamily="18" charset="-120"/>
              </a:rPr>
              <a:t>是再保人提供最佳報價的先決條件之一。</a:t>
            </a:r>
          </a:p>
        </p:txBody>
      </p:sp>
    </p:spTree>
    <p:extLst>
      <p:ext uri="{BB962C8B-B14F-4D97-AF65-F5344CB8AC3E}">
        <p14:creationId xmlns:p14="http://schemas.microsoft.com/office/powerpoint/2010/main" val="834158186"/>
      </p:ext>
    </p:extLst>
  </p:cSld>
  <p:clrMapOvr>
    <a:masterClrMapping/>
  </p:clrMapOvr>
  <mc:AlternateContent xmlns:mc="http://schemas.openxmlformats.org/markup-compatibility/2006" xmlns:p14="http://schemas.microsoft.com/office/powerpoint/2010/main">
    <mc:Choice Requires="p14">
      <p:transition spd="med">
        <p14:reveal/>
      </p:transition>
    </mc:Choice>
    <mc:Fallback xmlns="">
      <p:transition spd="med">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圖片 6"/>
          <p:cNvPicPr>
            <a:picLocks noChangeAspect="1"/>
          </p:cNvPicPr>
          <p:nvPr/>
        </p:nvPicPr>
        <p:blipFill rotWithShape="1">
          <a:blip r:embed="rId3"/>
          <a:srcRect l="1660" t="4843" r="2084" b="4931"/>
          <a:stretch/>
        </p:blipFill>
        <p:spPr>
          <a:xfrm>
            <a:off x="286327" y="1357746"/>
            <a:ext cx="11827955" cy="4680199"/>
          </a:xfrm>
          <a:prstGeom prst="rect">
            <a:avLst/>
          </a:prstGeom>
          <a:ln>
            <a:noFill/>
          </a:ln>
          <a:effectLst>
            <a:softEdge rad="647700"/>
          </a:effectLst>
        </p:spPr>
      </p:pic>
      <p:sp>
        <p:nvSpPr>
          <p:cNvPr id="9" name="投影片編號版面配置區 8"/>
          <p:cNvSpPr>
            <a:spLocks noGrp="1"/>
          </p:cNvSpPr>
          <p:nvPr>
            <p:ph type="sldNum" sz="quarter" idx="12"/>
          </p:nvPr>
        </p:nvSpPr>
        <p:spPr/>
        <p:txBody>
          <a:bodyPr/>
          <a:lstStyle/>
          <a:p>
            <a:fld id="{DECDDA2C-C450-874C-9C44-9A25EFCBCAB1}" type="slidenum">
              <a:rPr kumimoji="1" lang="zh-TW" altLang="en-US" smtClean="0"/>
              <a:pPr/>
              <a:t>32</a:t>
            </a:fld>
            <a:endParaRPr kumimoji="1" lang="zh-TW" altLang="en-US"/>
          </a:p>
        </p:txBody>
      </p:sp>
      <p:sp>
        <p:nvSpPr>
          <p:cNvPr id="6" name="矩形 5"/>
          <p:cNvSpPr/>
          <p:nvPr/>
        </p:nvSpPr>
        <p:spPr>
          <a:xfrm>
            <a:off x="1339915" y="884139"/>
            <a:ext cx="8510256" cy="584775"/>
          </a:xfrm>
          <a:prstGeom prst="rect">
            <a:avLst/>
          </a:prstGeom>
        </p:spPr>
        <p:txBody>
          <a:bodyPr wrap="square">
            <a:spAutoFit/>
          </a:bodyPr>
          <a:lstStyle/>
          <a:p>
            <a:r>
              <a:rPr lang="en-US" altLang="zh-TW" sz="3200" b="1" dirty="0">
                <a:solidFill>
                  <a:srgbClr val="003366"/>
                </a:solidFill>
              </a:rPr>
              <a:t>Warranties &amp; Subjectivity</a:t>
            </a:r>
            <a:r>
              <a:rPr lang="zh-TW" altLang="en-US" sz="3200" b="1" dirty="0">
                <a:solidFill>
                  <a:srgbClr val="003366"/>
                </a:solidFill>
              </a:rPr>
              <a:t> </a:t>
            </a:r>
            <a:r>
              <a:rPr lang="en-US" altLang="zh-TW" sz="3200" dirty="0">
                <a:solidFill>
                  <a:srgbClr val="003366"/>
                </a:solidFill>
                <a:ea typeface="王漢宗特圓體繁" panose="02020300000000000000" pitchFamily="18" charset="-120"/>
                <a:cs typeface="Arial" panose="020B0604020202020204" pitchFamily="34" charset="0"/>
              </a:rPr>
              <a:t>- example </a:t>
            </a:r>
            <a:r>
              <a:rPr lang="en-US" altLang="zh-TW" sz="3200" b="1" dirty="0">
                <a:solidFill>
                  <a:srgbClr val="003366"/>
                </a:solidFill>
                <a:ea typeface="王漢宗特圓體繁" panose="02020300000000000000" pitchFamily="18" charset="-120"/>
                <a:cs typeface="Arial" panose="020B0604020202020204" pitchFamily="34" charset="0"/>
              </a:rPr>
              <a:t>1</a:t>
            </a:r>
          </a:p>
        </p:txBody>
      </p:sp>
    </p:spTree>
    <p:extLst>
      <p:ext uri="{BB962C8B-B14F-4D97-AF65-F5344CB8AC3E}">
        <p14:creationId xmlns:p14="http://schemas.microsoft.com/office/powerpoint/2010/main" val="193306536"/>
      </p:ext>
    </p:extLst>
  </p:cSld>
  <p:clrMapOvr>
    <a:masterClrMapping/>
  </p:clrMapOvr>
  <mc:AlternateContent xmlns:mc="http://schemas.openxmlformats.org/markup-compatibility/2006" xmlns:p14="http://schemas.microsoft.com/office/powerpoint/2010/main">
    <mc:Choice Requires="p14">
      <p:transition spd="med">
        <p14:reveal/>
      </p:transition>
    </mc:Choice>
    <mc:Fallback xmlns="">
      <p:transition spd="med">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投影片編號版面配置區 8"/>
          <p:cNvSpPr>
            <a:spLocks noGrp="1"/>
          </p:cNvSpPr>
          <p:nvPr>
            <p:ph type="sldNum" sz="quarter" idx="12"/>
          </p:nvPr>
        </p:nvSpPr>
        <p:spPr/>
        <p:txBody>
          <a:bodyPr/>
          <a:lstStyle/>
          <a:p>
            <a:fld id="{DECDDA2C-C450-874C-9C44-9A25EFCBCAB1}" type="slidenum">
              <a:rPr kumimoji="1" lang="zh-TW" altLang="en-US" smtClean="0"/>
              <a:pPr/>
              <a:t>33</a:t>
            </a:fld>
            <a:endParaRPr kumimoji="1" lang="zh-TW" altLang="en-US"/>
          </a:p>
        </p:txBody>
      </p:sp>
      <p:pic>
        <p:nvPicPr>
          <p:cNvPr id="6" name="圖片 5"/>
          <p:cNvPicPr>
            <a:picLocks noChangeAspect="1"/>
          </p:cNvPicPr>
          <p:nvPr/>
        </p:nvPicPr>
        <p:blipFill rotWithShape="1">
          <a:blip r:embed="rId3"/>
          <a:srcRect r="2583"/>
          <a:stretch/>
        </p:blipFill>
        <p:spPr>
          <a:xfrm>
            <a:off x="617195" y="1819747"/>
            <a:ext cx="11496342" cy="3316586"/>
          </a:xfrm>
          <a:prstGeom prst="rect">
            <a:avLst/>
          </a:prstGeom>
          <a:solidFill>
            <a:schemeClr val="bg2">
              <a:lumMod val="90000"/>
            </a:schemeClr>
          </a:solidFill>
          <a:effectLst>
            <a:softEdge rad="317500"/>
          </a:effectLst>
        </p:spPr>
      </p:pic>
      <p:sp>
        <p:nvSpPr>
          <p:cNvPr id="7" name="矩形 6"/>
          <p:cNvSpPr/>
          <p:nvPr/>
        </p:nvSpPr>
        <p:spPr>
          <a:xfrm>
            <a:off x="1339915" y="884139"/>
            <a:ext cx="8510256" cy="584775"/>
          </a:xfrm>
          <a:prstGeom prst="rect">
            <a:avLst/>
          </a:prstGeom>
        </p:spPr>
        <p:txBody>
          <a:bodyPr wrap="square">
            <a:spAutoFit/>
          </a:bodyPr>
          <a:lstStyle/>
          <a:p>
            <a:r>
              <a:rPr lang="en-US" altLang="zh-TW" sz="3200" b="1" dirty="0">
                <a:solidFill>
                  <a:srgbClr val="003366"/>
                </a:solidFill>
              </a:rPr>
              <a:t>Warranties &amp; Subjectivity</a:t>
            </a:r>
            <a:r>
              <a:rPr lang="zh-TW" altLang="en-US" sz="3200" b="1" dirty="0">
                <a:solidFill>
                  <a:srgbClr val="003366"/>
                </a:solidFill>
              </a:rPr>
              <a:t> </a:t>
            </a:r>
            <a:r>
              <a:rPr lang="en-US" altLang="zh-TW" sz="3200" dirty="0">
                <a:solidFill>
                  <a:srgbClr val="003366"/>
                </a:solidFill>
                <a:ea typeface="王漢宗特圓體繁" panose="02020300000000000000" pitchFamily="18" charset="-120"/>
                <a:cs typeface="Arial" panose="020B0604020202020204" pitchFamily="34" charset="0"/>
              </a:rPr>
              <a:t>- example </a:t>
            </a:r>
            <a:r>
              <a:rPr lang="en-US" altLang="zh-TW" sz="3200" b="1" dirty="0">
                <a:solidFill>
                  <a:srgbClr val="003366"/>
                </a:solidFill>
                <a:ea typeface="王漢宗特圓體繁" panose="02020300000000000000" pitchFamily="18" charset="-120"/>
                <a:cs typeface="Arial" panose="020B0604020202020204" pitchFamily="34" charset="0"/>
              </a:rPr>
              <a:t>2</a:t>
            </a:r>
          </a:p>
        </p:txBody>
      </p:sp>
    </p:spTree>
    <p:extLst>
      <p:ext uri="{BB962C8B-B14F-4D97-AF65-F5344CB8AC3E}">
        <p14:creationId xmlns:p14="http://schemas.microsoft.com/office/powerpoint/2010/main" val="2027819687"/>
      </p:ext>
    </p:extLst>
  </p:cSld>
  <p:clrMapOvr>
    <a:masterClrMapping/>
  </p:clrMapOvr>
  <mc:AlternateContent xmlns:mc="http://schemas.openxmlformats.org/markup-compatibility/2006" xmlns:p14="http://schemas.microsoft.com/office/powerpoint/2010/main">
    <mc:Choice Requires="p14">
      <p:transition spd="med">
        <p14:reveal/>
      </p:transition>
    </mc:Choice>
    <mc:Fallback xmlns="">
      <p:transition spd="med">
        <p:fade/>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投影片編號版面配置區 3"/>
          <p:cNvSpPr>
            <a:spLocks noGrp="1"/>
          </p:cNvSpPr>
          <p:nvPr>
            <p:ph type="sldNum" sz="quarter" idx="12"/>
          </p:nvPr>
        </p:nvSpPr>
        <p:spPr/>
        <p:txBody>
          <a:bodyPr/>
          <a:lstStyle/>
          <a:p>
            <a:fld id="{DECDDA2C-C450-874C-9C44-9A25EFCBCAB1}" type="slidenum">
              <a:rPr kumimoji="1" lang="zh-TW" altLang="en-US" smtClean="0"/>
              <a:pPr/>
              <a:t>34</a:t>
            </a:fld>
            <a:endParaRPr kumimoji="1" lang="zh-TW" altLang="en-US"/>
          </a:p>
        </p:txBody>
      </p:sp>
      <p:sp>
        <p:nvSpPr>
          <p:cNvPr id="6" name="矩形 5"/>
          <p:cNvSpPr/>
          <p:nvPr/>
        </p:nvSpPr>
        <p:spPr>
          <a:xfrm>
            <a:off x="1113578" y="893627"/>
            <a:ext cx="8510256" cy="584775"/>
          </a:xfrm>
          <a:prstGeom prst="rect">
            <a:avLst/>
          </a:prstGeom>
        </p:spPr>
        <p:txBody>
          <a:bodyPr wrap="square">
            <a:spAutoFit/>
          </a:bodyPr>
          <a:lstStyle/>
          <a:p>
            <a:r>
              <a:rPr lang="en-US" altLang="zh-TW" sz="3200" b="1" dirty="0">
                <a:solidFill>
                  <a:srgbClr val="003366"/>
                </a:solidFill>
              </a:rPr>
              <a:t>Warranties &amp; Subjectivity</a:t>
            </a:r>
            <a:r>
              <a:rPr lang="zh-TW" altLang="en-US" sz="3200" b="1" dirty="0">
                <a:solidFill>
                  <a:srgbClr val="003366"/>
                </a:solidFill>
              </a:rPr>
              <a:t> </a:t>
            </a:r>
            <a:r>
              <a:rPr lang="en-US" altLang="zh-TW" sz="3200" dirty="0">
                <a:solidFill>
                  <a:srgbClr val="003366"/>
                </a:solidFill>
                <a:ea typeface="王漢宗特圓體繁" panose="02020300000000000000" pitchFamily="18" charset="-120"/>
                <a:cs typeface="Arial" panose="020B0604020202020204" pitchFamily="34" charset="0"/>
              </a:rPr>
              <a:t>- example </a:t>
            </a:r>
            <a:r>
              <a:rPr lang="en-US" altLang="zh-TW" sz="3200" b="1" dirty="0">
                <a:solidFill>
                  <a:srgbClr val="003366"/>
                </a:solidFill>
                <a:ea typeface="王漢宗特圓體繁" panose="02020300000000000000" pitchFamily="18" charset="-120"/>
                <a:cs typeface="Arial" panose="020B0604020202020204" pitchFamily="34" charset="0"/>
              </a:rPr>
              <a:t>3</a:t>
            </a:r>
          </a:p>
        </p:txBody>
      </p:sp>
      <p:pic>
        <p:nvPicPr>
          <p:cNvPr id="10" name="圖片 9"/>
          <p:cNvPicPr>
            <a:picLocks noChangeAspect="1"/>
          </p:cNvPicPr>
          <p:nvPr/>
        </p:nvPicPr>
        <p:blipFill>
          <a:blip r:embed="rId3"/>
          <a:stretch>
            <a:fillRect/>
          </a:stretch>
        </p:blipFill>
        <p:spPr>
          <a:xfrm>
            <a:off x="706902" y="1821709"/>
            <a:ext cx="11043634" cy="4289380"/>
          </a:xfrm>
          <a:prstGeom prst="rect">
            <a:avLst/>
          </a:prstGeom>
        </p:spPr>
      </p:pic>
    </p:spTree>
    <p:extLst>
      <p:ext uri="{BB962C8B-B14F-4D97-AF65-F5344CB8AC3E}">
        <p14:creationId xmlns:p14="http://schemas.microsoft.com/office/powerpoint/2010/main" val="146136057"/>
      </p:ext>
    </p:extLst>
  </p:cSld>
  <p:clrMapOvr>
    <a:masterClrMapping/>
  </p:clrMapOvr>
  <mc:AlternateContent xmlns:mc="http://schemas.openxmlformats.org/markup-compatibility/2006" xmlns:p14="http://schemas.microsoft.com/office/powerpoint/2010/main">
    <mc:Choice Requires="p14">
      <p:transition spd="med">
        <p14:reveal/>
      </p:transition>
    </mc:Choice>
    <mc:Fallback xmlns="">
      <p:transition spd="med">
        <p:fade/>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群組 6"/>
          <p:cNvGrpSpPr/>
          <p:nvPr/>
        </p:nvGrpSpPr>
        <p:grpSpPr>
          <a:xfrm>
            <a:off x="2932610" y="1801077"/>
            <a:ext cx="6355081" cy="3724512"/>
            <a:chOff x="3646510" y="1901229"/>
            <a:chExt cx="6193103" cy="3972460"/>
          </a:xfrm>
        </p:grpSpPr>
        <p:pic>
          <p:nvPicPr>
            <p:cNvPr id="3" name="圖片 2"/>
            <p:cNvPicPr>
              <a:picLocks noChangeAspect="1"/>
            </p:cNvPicPr>
            <p:nvPr/>
          </p:nvPicPr>
          <p:blipFill rotWithShape="1">
            <a:blip r:embed="rId3"/>
            <a:srcRect l="9616"/>
            <a:stretch/>
          </p:blipFill>
          <p:spPr>
            <a:xfrm>
              <a:off x="3646510" y="1901229"/>
              <a:ext cx="6193103" cy="3972460"/>
            </a:xfrm>
            <a:prstGeom prst="rect">
              <a:avLst/>
            </a:prstGeom>
            <a:ln>
              <a:noFill/>
            </a:ln>
            <a:effectLst>
              <a:softEdge rad="317500"/>
            </a:effectLst>
          </p:spPr>
        </p:pic>
        <p:sp>
          <p:nvSpPr>
            <p:cNvPr id="4" name="矩形 3"/>
            <p:cNvSpPr/>
            <p:nvPr/>
          </p:nvSpPr>
          <p:spPr>
            <a:xfrm>
              <a:off x="6210677" y="3675707"/>
              <a:ext cx="162963" cy="208230"/>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zh-TW" altLang="en-US"/>
            </a:p>
          </p:txBody>
        </p:sp>
        <p:pic>
          <p:nvPicPr>
            <p:cNvPr id="6" name="圖片 5"/>
            <p:cNvPicPr>
              <a:picLocks noChangeAspect="1"/>
            </p:cNvPicPr>
            <p:nvPr/>
          </p:nvPicPr>
          <p:blipFill>
            <a:blip r:embed="rId4">
              <a:biLevel thresh="75000"/>
            </a:blip>
            <a:stretch>
              <a:fillRect/>
            </a:stretch>
          </p:blipFill>
          <p:spPr>
            <a:xfrm>
              <a:off x="6413629" y="3883937"/>
              <a:ext cx="575646" cy="231668"/>
            </a:xfrm>
            <a:prstGeom prst="rect">
              <a:avLst/>
            </a:prstGeom>
            <a:ln>
              <a:noFill/>
            </a:ln>
            <a:effectLst>
              <a:softEdge rad="112500"/>
            </a:effectLst>
          </p:spPr>
        </p:pic>
      </p:grpSp>
      <p:sp>
        <p:nvSpPr>
          <p:cNvPr id="8" name="投影片編號版面配置區 7"/>
          <p:cNvSpPr>
            <a:spLocks noGrp="1"/>
          </p:cNvSpPr>
          <p:nvPr>
            <p:ph type="sldNum" sz="quarter" idx="12"/>
          </p:nvPr>
        </p:nvSpPr>
        <p:spPr/>
        <p:txBody>
          <a:bodyPr/>
          <a:lstStyle/>
          <a:p>
            <a:fld id="{DECDDA2C-C450-874C-9C44-9A25EFCBCAB1}" type="slidenum">
              <a:rPr kumimoji="1" lang="zh-TW" altLang="en-US" smtClean="0"/>
              <a:pPr/>
              <a:t>35</a:t>
            </a:fld>
            <a:endParaRPr kumimoji="1" lang="zh-TW" altLang="en-US"/>
          </a:p>
        </p:txBody>
      </p:sp>
      <p:sp>
        <p:nvSpPr>
          <p:cNvPr id="9" name="矩形 8"/>
          <p:cNvSpPr/>
          <p:nvPr/>
        </p:nvSpPr>
        <p:spPr>
          <a:xfrm>
            <a:off x="1339915" y="884139"/>
            <a:ext cx="8510256" cy="584775"/>
          </a:xfrm>
          <a:prstGeom prst="rect">
            <a:avLst/>
          </a:prstGeom>
        </p:spPr>
        <p:txBody>
          <a:bodyPr wrap="square">
            <a:spAutoFit/>
          </a:bodyPr>
          <a:lstStyle/>
          <a:p>
            <a:r>
              <a:rPr lang="en-US" altLang="zh-TW" sz="3200" b="1" dirty="0">
                <a:solidFill>
                  <a:srgbClr val="003366"/>
                </a:solidFill>
              </a:rPr>
              <a:t>Warranties &amp; Subjectivity</a:t>
            </a:r>
            <a:r>
              <a:rPr lang="zh-TW" altLang="en-US" sz="3200" b="1" dirty="0">
                <a:solidFill>
                  <a:srgbClr val="003366"/>
                </a:solidFill>
              </a:rPr>
              <a:t> </a:t>
            </a:r>
            <a:r>
              <a:rPr lang="en-US" altLang="zh-TW" sz="3200" dirty="0">
                <a:solidFill>
                  <a:srgbClr val="003366"/>
                </a:solidFill>
                <a:ea typeface="王漢宗特圓體繁" panose="02020300000000000000" pitchFamily="18" charset="-120"/>
                <a:cs typeface="Arial" panose="020B0604020202020204" pitchFamily="34" charset="0"/>
              </a:rPr>
              <a:t>- example </a:t>
            </a:r>
            <a:r>
              <a:rPr lang="en-US" altLang="zh-TW" sz="3200" b="1" dirty="0">
                <a:solidFill>
                  <a:srgbClr val="003366"/>
                </a:solidFill>
                <a:ea typeface="王漢宗特圓體繁" panose="02020300000000000000" pitchFamily="18" charset="-120"/>
                <a:cs typeface="Arial" panose="020B0604020202020204" pitchFamily="34" charset="0"/>
              </a:rPr>
              <a:t>4</a:t>
            </a:r>
          </a:p>
        </p:txBody>
      </p:sp>
    </p:spTree>
    <p:extLst>
      <p:ext uri="{BB962C8B-B14F-4D97-AF65-F5344CB8AC3E}">
        <p14:creationId xmlns:p14="http://schemas.microsoft.com/office/powerpoint/2010/main" val="2747359947"/>
      </p:ext>
    </p:extLst>
  </p:cSld>
  <p:clrMapOvr>
    <a:masterClrMapping/>
  </p:clrMapOvr>
  <mc:AlternateContent xmlns:mc="http://schemas.openxmlformats.org/markup-compatibility/2006" xmlns:p14="http://schemas.microsoft.com/office/powerpoint/2010/main">
    <mc:Choice Requires="p14">
      <p:transition spd="med">
        <p14:reveal/>
      </p:transition>
    </mc:Choice>
    <mc:Fallback xmlns="">
      <p:transition spd="med">
        <p:fade/>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圖片 1"/>
          <p:cNvPicPr>
            <a:picLocks noChangeAspect="1"/>
          </p:cNvPicPr>
          <p:nvPr/>
        </p:nvPicPr>
        <p:blipFill>
          <a:blip r:embed="rId3">
            <a:grayscl/>
          </a:blip>
          <a:stretch>
            <a:fillRect/>
          </a:stretch>
        </p:blipFill>
        <p:spPr>
          <a:xfrm>
            <a:off x="868218" y="1865746"/>
            <a:ext cx="10918725" cy="3539173"/>
          </a:xfrm>
          <a:prstGeom prst="rect">
            <a:avLst/>
          </a:prstGeom>
          <a:ln>
            <a:noFill/>
          </a:ln>
          <a:effectLst>
            <a:softEdge rad="457200"/>
          </a:effectLst>
        </p:spPr>
      </p:pic>
      <p:sp>
        <p:nvSpPr>
          <p:cNvPr id="9" name="投影片編號版面配置區 8"/>
          <p:cNvSpPr>
            <a:spLocks noGrp="1"/>
          </p:cNvSpPr>
          <p:nvPr>
            <p:ph type="sldNum" sz="quarter" idx="12"/>
          </p:nvPr>
        </p:nvSpPr>
        <p:spPr/>
        <p:txBody>
          <a:bodyPr/>
          <a:lstStyle/>
          <a:p>
            <a:fld id="{DECDDA2C-C450-874C-9C44-9A25EFCBCAB1}" type="slidenum">
              <a:rPr kumimoji="1" lang="zh-TW" altLang="en-US" smtClean="0"/>
              <a:pPr/>
              <a:t>36</a:t>
            </a:fld>
            <a:endParaRPr kumimoji="1" lang="zh-TW" altLang="en-US"/>
          </a:p>
        </p:txBody>
      </p:sp>
      <p:sp>
        <p:nvSpPr>
          <p:cNvPr id="6" name="矩形 5"/>
          <p:cNvSpPr/>
          <p:nvPr/>
        </p:nvSpPr>
        <p:spPr>
          <a:xfrm>
            <a:off x="1339915" y="884139"/>
            <a:ext cx="8510256" cy="584775"/>
          </a:xfrm>
          <a:prstGeom prst="rect">
            <a:avLst/>
          </a:prstGeom>
        </p:spPr>
        <p:txBody>
          <a:bodyPr wrap="square">
            <a:spAutoFit/>
          </a:bodyPr>
          <a:lstStyle/>
          <a:p>
            <a:r>
              <a:rPr lang="en-US" altLang="zh-TW" sz="3200" b="1" dirty="0">
                <a:solidFill>
                  <a:srgbClr val="003366"/>
                </a:solidFill>
              </a:rPr>
              <a:t>Warranties &amp; Subjectivity</a:t>
            </a:r>
            <a:r>
              <a:rPr lang="zh-TW" altLang="en-US" sz="3200" b="1" dirty="0">
                <a:solidFill>
                  <a:srgbClr val="003366"/>
                </a:solidFill>
              </a:rPr>
              <a:t> </a:t>
            </a:r>
            <a:r>
              <a:rPr lang="en-US" altLang="zh-TW" sz="3200" dirty="0">
                <a:solidFill>
                  <a:srgbClr val="003366"/>
                </a:solidFill>
                <a:ea typeface="王漢宗特圓體繁" panose="02020300000000000000" pitchFamily="18" charset="-120"/>
                <a:cs typeface="Arial" panose="020B0604020202020204" pitchFamily="34" charset="0"/>
              </a:rPr>
              <a:t>- example </a:t>
            </a:r>
            <a:r>
              <a:rPr lang="en-US" altLang="zh-TW" sz="3200" b="1" dirty="0">
                <a:solidFill>
                  <a:srgbClr val="003366"/>
                </a:solidFill>
                <a:ea typeface="王漢宗特圓體繁" panose="02020300000000000000" pitchFamily="18" charset="-120"/>
                <a:cs typeface="Arial" panose="020B0604020202020204" pitchFamily="34" charset="0"/>
              </a:rPr>
              <a:t>5</a:t>
            </a:r>
          </a:p>
        </p:txBody>
      </p:sp>
    </p:spTree>
    <p:extLst>
      <p:ext uri="{BB962C8B-B14F-4D97-AF65-F5344CB8AC3E}">
        <p14:creationId xmlns:p14="http://schemas.microsoft.com/office/powerpoint/2010/main" val="2138729903"/>
      </p:ext>
    </p:extLst>
  </p:cSld>
  <p:clrMapOvr>
    <a:masterClrMapping/>
  </p:clrMapOvr>
  <mc:AlternateContent xmlns:mc="http://schemas.openxmlformats.org/markup-compatibility/2006" xmlns:p14="http://schemas.microsoft.com/office/powerpoint/2010/main">
    <mc:Choice Requires="p14">
      <p:transition spd="med">
        <p14:reveal/>
      </p:transition>
    </mc:Choice>
    <mc:Fallback xmlns="">
      <p:transition spd="med">
        <p:fade/>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4"/>
          <p:cNvSpPr/>
          <p:nvPr/>
        </p:nvSpPr>
        <p:spPr>
          <a:xfrm>
            <a:off x="1466663" y="717019"/>
            <a:ext cx="8510256" cy="707886"/>
          </a:xfrm>
          <a:prstGeom prst="rect">
            <a:avLst/>
          </a:prstGeom>
        </p:spPr>
        <p:txBody>
          <a:bodyPr wrap="square">
            <a:spAutoFit/>
          </a:bodyPr>
          <a:lstStyle/>
          <a:p>
            <a:pPr marL="742950" indent="-742950">
              <a:buFont typeface="+mj-lt"/>
              <a:buAutoNum type="arabicPeriod" startAt="5"/>
            </a:pPr>
            <a:r>
              <a:rPr lang="zh-TW" altLang="en-US" sz="4000" b="1" dirty="0">
                <a:solidFill>
                  <a:srgbClr val="663300"/>
                </a:solidFill>
                <a:latin typeface="王漢宗特圓體繁" panose="02020300000000000000" pitchFamily="18" charset="-120"/>
                <a:ea typeface="王漢宗特圓體繁" panose="02020300000000000000" pitchFamily="18" charset="-120"/>
              </a:rPr>
              <a:t>告知義務 </a:t>
            </a:r>
            <a:r>
              <a:rPr lang="en-US" altLang="zh-TW" sz="4000" dirty="0">
                <a:solidFill>
                  <a:srgbClr val="663300"/>
                </a:solidFill>
                <a:ea typeface="王漢宗特圓體繁" panose="02020300000000000000" pitchFamily="18" charset="-120"/>
              </a:rPr>
              <a:t>(Duty of Disclosure)</a:t>
            </a:r>
          </a:p>
        </p:txBody>
      </p:sp>
      <p:sp>
        <p:nvSpPr>
          <p:cNvPr id="3" name="投影片編號版面配置區 2"/>
          <p:cNvSpPr>
            <a:spLocks noGrp="1"/>
          </p:cNvSpPr>
          <p:nvPr>
            <p:ph type="sldNum" sz="quarter" idx="12"/>
          </p:nvPr>
        </p:nvSpPr>
        <p:spPr/>
        <p:txBody>
          <a:bodyPr/>
          <a:lstStyle/>
          <a:p>
            <a:fld id="{DECDDA2C-C450-874C-9C44-9A25EFCBCAB1}" type="slidenum">
              <a:rPr kumimoji="1" lang="zh-TW" altLang="en-US" smtClean="0"/>
              <a:pPr/>
              <a:t>37</a:t>
            </a:fld>
            <a:endParaRPr kumimoji="1" lang="zh-TW" altLang="en-US"/>
          </a:p>
        </p:txBody>
      </p:sp>
      <p:sp>
        <p:nvSpPr>
          <p:cNvPr id="2" name="矩形 1"/>
          <p:cNvSpPr/>
          <p:nvPr/>
        </p:nvSpPr>
        <p:spPr>
          <a:xfrm>
            <a:off x="1466664" y="1785951"/>
            <a:ext cx="9584513" cy="4201150"/>
          </a:xfrm>
          <a:prstGeom prst="rect">
            <a:avLst/>
          </a:prstGeom>
        </p:spPr>
        <p:txBody>
          <a:bodyPr wrap="square">
            <a:spAutoFit/>
          </a:bodyPr>
          <a:lstStyle/>
          <a:p>
            <a:pPr marL="457200" indent="-457200" algn="just">
              <a:spcAft>
                <a:spcPts val="1800"/>
              </a:spcAft>
              <a:buClr>
                <a:srgbClr val="C00000"/>
              </a:buClr>
              <a:buFont typeface="+mj-lt"/>
              <a:buAutoNum type="arabicParenR"/>
            </a:pPr>
            <a:r>
              <a:rPr lang="zh-TW" altLang="en-US" sz="2400" b="1" dirty="0">
                <a:solidFill>
                  <a:srgbClr val="000000"/>
                </a:solidFill>
                <a:ea typeface="王漢宗特圓體繁" panose="02020300000000000000" pitchFamily="18" charset="-120"/>
              </a:rPr>
              <a:t>分出公司自始至終應秉持最大誠信原則。</a:t>
            </a:r>
            <a:endParaRPr lang="en-US" altLang="zh-TW" sz="2400" b="1" dirty="0">
              <a:solidFill>
                <a:srgbClr val="000000"/>
              </a:solidFill>
              <a:ea typeface="王漢宗特圓體繁" panose="02020300000000000000" pitchFamily="18" charset="-120"/>
            </a:endParaRPr>
          </a:p>
          <a:p>
            <a:pPr marL="457200" indent="-457200" algn="just">
              <a:spcAft>
                <a:spcPts val="1800"/>
              </a:spcAft>
              <a:buClr>
                <a:srgbClr val="C00000"/>
              </a:buClr>
              <a:buFont typeface="+mj-lt"/>
              <a:buAutoNum type="arabicParenR"/>
            </a:pPr>
            <a:r>
              <a:rPr lang="zh-TW" altLang="en-US" sz="2400" b="1" dirty="0">
                <a:solidFill>
                  <a:srgbClr val="000000"/>
                </a:solidFill>
                <a:ea typeface="王漢宗特圓體繁" panose="02020300000000000000" pitchFamily="18" charset="-120"/>
              </a:rPr>
              <a:t>分出公司有義務在臨分契約生效前向再保人揭露他們所知的所有“重要訊息”，包括其已知的、及在日常業務中應該知道的事項。</a:t>
            </a:r>
            <a:endParaRPr lang="en-US" altLang="zh-TW" sz="2400" b="1" dirty="0">
              <a:solidFill>
                <a:srgbClr val="000000"/>
              </a:solidFill>
              <a:ea typeface="王漢宗特圓體繁" panose="02020300000000000000" pitchFamily="18" charset="-120"/>
            </a:endParaRPr>
          </a:p>
          <a:p>
            <a:pPr marL="457200" indent="-457200" algn="just">
              <a:spcAft>
                <a:spcPts val="1800"/>
              </a:spcAft>
              <a:buClr>
                <a:srgbClr val="C00000"/>
              </a:buClr>
              <a:buFont typeface="+mj-lt"/>
              <a:buAutoNum type="arabicParenR"/>
            </a:pPr>
            <a:r>
              <a:rPr lang="zh-TW" altLang="en-US" sz="2400" b="1" dirty="0">
                <a:solidFill>
                  <a:srgbClr val="000000"/>
                </a:solidFill>
                <a:ea typeface="王漢宗特圓體繁" panose="02020300000000000000" pitchFamily="18" charset="-120"/>
              </a:rPr>
              <a:t>重要訊息是指會影響再保人估算保費或判斷是否承接該風險的資訊。</a:t>
            </a:r>
            <a:endParaRPr lang="en-US" altLang="zh-TW" sz="2400" b="1" dirty="0">
              <a:solidFill>
                <a:srgbClr val="000000"/>
              </a:solidFill>
              <a:ea typeface="王漢宗特圓體繁" panose="02020300000000000000" pitchFamily="18" charset="-120"/>
            </a:endParaRPr>
          </a:p>
          <a:p>
            <a:pPr marL="457200" indent="-457200" algn="just">
              <a:spcAft>
                <a:spcPts val="1800"/>
              </a:spcAft>
              <a:buClr>
                <a:srgbClr val="C00000"/>
              </a:buClr>
              <a:buFont typeface="+mj-lt"/>
              <a:buAutoNum type="arabicParenR"/>
            </a:pPr>
            <a:r>
              <a:rPr lang="zh-TW" altLang="en-US" sz="2400" b="1" dirty="0">
                <a:solidFill>
                  <a:srgbClr val="000000"/>
                </a:solidFill>
                <a:ea typeface="王漢宗特圓體繁" panose="02020300000000000000" pitchFamily="18" charset="-120"/>
              </a:rPr>
              <a:t>如果不確定信息是否重要，最好告知再保人。</a:t>
            </a:r>
            <a:endParaRPr lang="en-US" altLang="zh-TW" sz="2400" b="1" dirty="0">
              <a:solidFill>
                <a:srgbClr val="000000"/>
              </a:solidFill>
              <a:ea typeface="王漢宗特圓體繁" panose="02020300000000000000" pitchFamily="18" charset="-120"/>
            </a:endParaRPr>
          </a:p>
          <a:p>
            <a:pPr marL="457200" indent="-457200" algn="just">
              <a:spcAft>
                <a:spcPts val="1800"/>
              </a:spcAft>
              <a:buClr>
                <a:srgbClr val="C00000"/>
              </a:buClr>
              <a:buFont typeface="+mj-lt"/>
              <a:buAutoNum type="arabicParenR"/>
            </a:pPr>
            <a:r>
              <a:rPr lang="zh-TW" altLang="en-US" sz="2400" b="1" dirty="0">
                <a:solidFill>
                  <a:srgbClr val="000000"/>
                </a:solidFill>
                <a:ea typeface="王漢宗特圓體繁" panose="02020300000000000000" pitchFamily="18" charset="-120"/>
              </a:rPr>
              <a:t>如果違反告知義務，再保人有權主張契約自始無效，並追回已支付的賠款。</a:t>
            </a:r>
            <a:endParaRPr lang="en-US" altLang="zh-TW" sz="2400" b="1" dirty="0">
              <a:solidFill>
                <a:srgbClr val="000000"/>
              </a:solidFill>
              <a:ea typeface="王漢宗特圓體繁" panose="02020300000000000000" pitchFamily="18" charset="-120"/>
            </a:endParaRPr>
          </a:p>
          <a:p>
            <a:pPr marL="457200" indent="-457200" algn="just">
              <a:spcAft>
                <a:spcPts val="1800"/>
              </a:spcAft>
              <a:buClr>
                <a:srgbClr val="C00000"/>
              </a:buClr>
              <a:buFont typeface="+mj-lt"/>
              <a:buAutoNum type="arabicParenR"/>
            </a:pPr>
            <a:r>
              <a:rPr lang="zh-TW" altLang="en-US" sz="2400" b="1" dirty="0">
                <a:solidFill>
                  <a:srgbClr val="000000"/>
                </a:solidFill>
                <a:ea typeface="王漢宗特圓體繁" panose="02020300000000000000" pitchFamily="18" charset="-120"/>
              </a:rPr>
              <a:t>在大多數情況下，再保人有義務退還保費。</a:t>
            </a:r>
          </a:p>
        </p:txBody>
      </p:sp>
    </p:spTree>
    <p:extLst>
      <p:ext uri="{BB962C8B-B14F-4D97-AF65-F5344CB8AC3E}">
        <p14:creationId xmlns:p14="http://schemas.microsoft.com/office/powerpoint/2010/main" val="998284096"/>
      </p:ext>
    </p:extLst>
  </p:cSld>
  <p:clrMapOvr>
    <a:masterClrMapping/>
  </p:clrMapOvr>
  <mc:AlternateContent xmlns:mc="http://schemas.openxmlformats.org/markup-compatibility/2006" xmlns:p14="http://schemas.microsoft.com/office/powerpoint/2010/main">
    <mc:Choice Requires="p14">
      <p:transition spd="med">
        <p14:reveal/>
      </p:transition>
    </mc:Choice>
    <mc:Fallback xmlns="">
      <p:transition spd="med">
        <p:fade/>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4"/>
          <p:cNvSpPr/>
          <p:nvPr/>
        </p:nvSpPr>
        <p:spPr>
          <a:xfrm>
            <a:off x="1330861" y="968812"/>
            <a:ext cx="8510256" cy="584775"/>
          </a:xfrm>
          <a:prstGeom prst="rect">
            <a:avLst/>
          </a:prstGeom>
        </p:spPr>
        <p:txBody>
          <a:bodyPr wrap="square">
            <a:spAutoFit/>
          </a:bodyPr>
          <a:lstStyle/>
          <a:p>
            <a:r>
              <a:rPr lang="en-US" altLang="zh-TW" sz="3200" b="1" dirty="0">
                <a:solidFill>
                  <a:srgbClr val="003366"/>
                </a:solidFill>
                <a:ea typeface="王漢宗特圓體繁" panose="02020300000000000000" pitchFamily="18" charset="-120"/>
                <a:cs typeface="Arial" panose="020B0604020202020204" pitchFamily="34" charset="0"/>
              </a:rPr>
              <a:t>Duty of Disclosure </a:t>
            </a:r>
            <a:r>
              <a:rPr lang="en-US" altLang="zh-TW" sz="3200" dirty="0">
                <a:solidFill>
                  <a:srgbClr val="003366"/>
                </a:solidFill>
                <a:ea typeface="王漢宗特圓體繁" panose="02020300000000000000" pitchFamily="18" charset="-120"/>
                <a:cs typeface="Arial" panose="020B0604020202020204" pitchFamily="34" charset="0"/>
              </a:rPr>
              <a:t>- example </a:t>
            </a:r>
            <a:r>
              <a:rPr lang="en-US" altLang="zh-TW" sz="3200" b="1" dirty="0">
                <a:solidFill>
                  <a:srgbClr val="003366"/>
                </a:solidFill>
                <a:ea typeface="王漢宗特圓體繁" panose="02020300000000000000" pitchFamily="18" charset="-120"/>
                <a:cs typeface="Arial" panose="020B0604020202020204" pitchFamily="34" charset="0"/>
              </a:rPr>
              <a:t>1</a:t>
            </a:r>
          </a:p>
        </p:txBody>
      </p:sp>
      <p:sp>
        <p:nvSpPr>
          <p:cNvPr id="3" name="投影片編號版面配置區 2"/>
          <p:cNvSpPr>
            <a:spLocks noGrp="1"/>
          </p:cNvSpPr>
          <p:nvPr>
            <p:ph type="sldNum" sz="quarter" idx="12"/>
          </p:nvPr>
        </p:nvSpPr>
        <p:spPr/>
        <p:txBody>
          <a:bodyPr/>
          <a:lstStyle/>
          <a:p>
            <a:fld id="{DECDDA2C-C450-874C-9C44-9A25EFCBCAB1}" type="slidenum">
              <a:rPr kumimoji="1" lang="zh-TW" altLang="en-US" smtClean="0"/>
              <a:pPr/>
              <a:t>38</a:t>
            </a:fld>
            <a:endParaRPr kumimoji="1" lang="zh-TW" altLang="en-US"/>
          </a:p>
        </p:txBody>
      </p:sp>
      <p:sp>
        <p:nvSpPr>
          <p:cNvPr id="2" name="矩形 1"/>
          <p:cNvSpPr/>
          <p:nvPr/>
        </p:nvSpPr>
        <p:spPr>
          <a:xfrm>
            <a:off x="1330861" y="1843706"/>
            <a:ext cx="9832062" cy="1446550"/>
          </a:xfrm>
          <a:prstGeom prst="rect">
            <a:avLst/>
          </a:prstGeom>
        </p:spPr>
        <p:txBody>
          <a:bodyPr wrap="square">
            <a:spAutoFit/>
          </a:bodyPr>
          <a:lstStyle/>
          <a:p>
            <a:pPr algn="just"/>
            <a:r>
              <a:rPr lang="en-US" altLang="zh-TW" sz="2200" dirty="0">
                <a:solidFill>
                  <a:srgbClr val="000000"/>
                </a:solidFill>
                <a:ea typeface="王漢宗特圓體繁" panose="02020300000000000000" pitchFamily="18" charset="-120"/>
              </a:rPr>
              <a:t>This contract of (re)insurance is </a:t>
            </a:r>
            <a:r>
              <a:rPr lang="en-US" altLang="zh-TW" sz="2200" u="heavy" dirty="0">
                <a:solidFill>
                  <a:srgbClr val="000000"/>
                </a:solidFill>
                <a:uFill>
                  <a:solidFill>
                    <a:srgbClr val="C00000"/>
                  </a:solidFill>
                </a:uFill>
                <a:ea typeface="王漢宗特圓體繁" panose="02020300000000000000" pitchFamily="18" charset="-120"/>
              </a:rPr>
              <a:t>subject to </a:t>
            </a:r>
            <a:r>
              <a:rPr lang="en-US" altLang="zh-TW" sz="2200" b="1" u="heavy" dirty="0">
                <a:solidFill>
                  <a:srgbClr val="000000"/>
                </a:solidFill>
                <a:uFill>
                  <a:solidFill>
                    <a:srgbClr val="C00000"/>
                  </a:solidFill>
                </a:uFill>
                <a:ea typeface="王漢宗特圓體繁" panose="02020300000000000000" pitchFamily="18" charset="-120"/>
              </a:rPr>
              <a:t>Republic of China, Taiwan law</a:t>
            </a:r>
            <a:r>
              <a:rPr lang="en-US" altLang="zh-TW" sz="2200" dirty="0">
                <a:solidFill>
                  <a:srgbClr val="000000"/>
                </a:solidFill>
                <a:ea typeface="王漢宗特圓體繁" panose="02020300000000000000" pitchFamily="18" charset="-120"/>
              </a:rPr>
              <a:t>. Please ensure that all applicable legal and regulatory requirements in relation to this contract, including requirements for disclosure of information to insurers in relation to it, are drawn to your client’s attention.</a:t>
            </a:r>
          </a:p>
        </p:txBody>
      </p:sp>
      <p:sp>
        <p:nvSpPr>
          <p:cNvPr id="4" name="矩形 3"/>
          <p:cNvSpPr/>
          <p:nvPr/>
        </p:nvSpPr>
        <p:spPr>
          <a:xfrm>
            <a:off x="1330861" y="3580375"/>
            <a:ext cx="9754311" cy="1477328"/>
          </a:xfrm>
          <a:prstGeom prst="rect">
            <a:avLst/>
          </a:prstGeom>
        </p:spPr>
        <p:txBody>
          <a:bodyPr wrap="square">
            <a:spAutoFit/>
          </a:bodyPr>
          <a:lstStyle/>
          <a:p>
            <a:pPr>
              <a:spcAft>
                <a:spcPts val="1200"/>
              </a:spcAft>
            </a:pPr>
            <a:r>
              <a:rPr lang="zh-TW" altLang="en-US" sz="2000" b="1" dirty="0">
                <a:solidFill>
                  <a:srgbClr val="000000"/>
                </a:solidFill>
                <a:ea typeface="王漢宗特圓體繁" panose="02020300000000000000" pitchFamily="18" charset="-120"/>
              </a:rPr>
              <a:t>保險法第</a:t>
            </a:r>
            <a:r>
              <a:rPr lang="en-US" altLang="zh-TW" sz="2000" b="1" dirty="0">
                <a:solidFill>
                  <a:srgbClr val="000000"/>
                </a:solidFill>
                <a:ea typeface="王漢宗特圓體繁" panose="02020300000000000000" pitchFamily="18" charset="-120"/>
              </a:rPr>
              <a:t>59</a:t>
            </a:r>
            <a:r>
              <a:rPr lang="zh-TW" altLang="en-US" sz="2000" b="1" dirty="0">
                <a:solidFill>
                  <a:srgbClr val="000000"/>
                </a:solidFill>
                <a:ea typeface="王漢宗特圓體繁" panose="02020300000000000000" pitchFamily="18" charset="-120"/>
              </a:rPr>
              <a:t>條</a:t>
            </a:r>
            <a:r>
              <a:rPr lang="en-US" altLang="zh-TW" sz="2000" b="1" dirty="0">
                <a:solidFill>
                  <a:srgbClr val="000000"/>
                </a:solidFill>
                <a:latin typeface="王漢宗特圓體繁" panose="02020300000000000000" pitchFamily="18" charset="-120"/>
                <a:ea typeface="王漢宗特圓體繁" panose="02020300000000000000" pitchFamily="18" charset="-120"/>
              </a:rPr>
              <a:t>﹕</a:t>
            </a:r>
            <a:r>
              <a:rPr lang="zh-TW" altLang="en-US" sz="2000" b="1" dirty="0">
                <a:solidFill>
                  <a:srgbClr val="000000"/>
                </a:solidFill>
                <a:ea typeface="王漢宗特圓體繁" panose="02020300000000000000" pitchFamily="18" charset="-120"/>
              </a:rPr>
              <a:t>要保人對於保險契約內所載增加危險之情形，應通知保險人。</a:t>
            </a:r>
            <a:endParaRPr lang="en-US" altLang="zh-TW" sz="2000" b="1" dirty="0">
              <a:solidFill>
                <a:srgbClr val="000000"/>
              </a:solidFill>
              <a:ea typeface="王漢宗特圓體繁" panose="02020300000000000000" pitchFamily="18" charset="-120"/>
            </a:endParaRPr>
          </a:p>
          <a:p>
            <a:pPr marL="1795463" indent="-1795463">
              <a:spcAft>
                <a:spcPts val="1200"/>
              </a:spcAft>
            </a:pPr>
            <a:r>
              <a:rPr lang="zh-TW" altLang="en-US" sz="2000" b="1" dirty="0">
                <a:solidFill>
                  <a:srgbClr val="000000"/>
                </a:solidFill>
                <a:ea typeface="王漢宗特圓體繁" panose="02020300000000000000" pitchFamily="18" charset="-120"/>
              </a:rPr>
              <a:t>保險法第</a:t>
            </a:r>
            <a:r>
              <a:rPr lang="en-US" altLang="zh-TW" sz="2000" b="1" dirty="0">
                <a:solidFill>
                  <a:srgbClr val="000000"/>
                </a:solidFill>
                <a:ea typeface="王漢宗特圓體繁" panose="02020300000000000000" pitchFamily="18" charset="-120"/>
              </a:rPr>
              <a:t>64</a:t>
            </a:r>
            <a:r>
              <a:rPr lang="zh-TW" altLang="en-US" sz="2000" b="1" dirty="0">
                <a:solidFill>
                  <a:srgbClr val="000000"/>
                </a:solidFill>
                <a:ea typeface="王漢宗特圓體繁" panose="02020300000000000000" pitchFamily="18" charset="-120"/>
              </a:rPr>
              <a:t>條</a:t>
            </a:r>
            <a:r>
              <a:rPr lang="en-US" altLang="zh-TW" sz="2000" b="1" dirty="0">
                <a:solidFill>
                  <a:srgbClr val="000000"/>
                </a:solidFill>
                <a:latin typeface="王漢宗特圓體繁" panose="02020300000000000000" pitchFamily="18" charset="-120"/>
                <a:ea typeface="王漢宗特圓體繁" panose="02020300000000000000" pitchFamily="18" charset="-120"/>
              </a:rPr>
              <a:t>﹕</a:t>
            </a:r>
            <a:r>
              <a:rPr lang="zh-TW" altLang="en-US" sz="2000" b="1" dirty="0">
                <a:solidFill>
                  <a:srgbClr val="000000"/>
                </a:solidFill>
                <a:ea typeface="王漢宗特圓體繁" panose="02020300000000000000" pitchFamily="18" charset="-120"/>
              </a:rPr>
              <a:t>要保人對於保險人之書面詢問，應據實說明。要保人有為隱匿或遺漏不為說明，或為不實之說明，足以變更或減少保險人對於危險之估計者，保險人得解除契約；其危險發生後亦同。</a:t>
            </a:r>
            <a:endParaRPr lang="en-US" altLang="zh-TW" sz="2000" b="1" dirty="0">
              <a:solidFill>
                <a:srgbClr val="000000"/>
              </a:solidFill>
              <a:ea typeface="王漢宗特圓體繁" panose="02020300000000000000" pitchFamily="18" charset="-120"/>
            </a:endParaRPr>
          </a:p>
        </p:txBody>
      </p:sp>
    </p:spTree>
    <p:extLst>
      <p:ext uri="{BB962C8B-B14F-4D97-AF65-F5344CB8AC3E}">
        <p14:creationId xmlns:p14="http://schemas.microsoft.com/office/powerpoint/2010/main" val="307025902"/>
      </p:ext>
    </p:extLst>
  </p:cSld>
  <p:clrMapOvr>
    <a:masterClrMapping/>
  </p:clrMapOvr>
  <mc:AlternateContent xmlns:mc="http://schemas.openxmlformats.org/markup-compatibility/2006" xmlns:p14="http://schemas.microsoft.com/office/powerpoint/2010/main">
    <mc:Choice Requires="p14">
      <p:transition spd="med">
        <p14:reveal/>
      </p:transition>
    </mc:Choice>
    <mc:Fallback xmlns="">
      <p:transition spd="med">
        <p:fade/>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4"/>
          <p:cNvSpPr/>
          <p:nvPr/>
        </p:nvSpPr>
        <p:spPr>
          <a:xfrm>
            <a:off x="1267487" y="863472"/>
            <a:ext cx="8510256" cy="584775"/>
          </a:xfrm>
          <a:prstGeom prst="rect">
            <a:avLst/>
          </a:prstGeom>
        </p:spPr>
        <p:txBody>
          <a:bodyPr wrap="square">
            <a:spAutoFit/>
          </a:bodyPr>
          <a:lstStyle/>
          <a:p>
            <a:r>
              <a:rPr lang="en-US" altLang="zh-TW" sz="3200" b="1" dirty="0">
                <a:solidFill>
                  <a:srgbClr val="003366"/>
                </a:solidFill>
                <a:ea typeface="王漢宗特圓體繁" panose="02020300000000000000" pitchFamily="18" charset="-120"/>
                <a:cs typeface="Arial" panose="020B0604020202020204" pitchFamily="34" charset="0"/>
              </a:rPr>
              <a:t>Duty of Disclosure </a:t>
            </a:r>
            <a:r>
              <a:rPr lang="en-US" altLang="zh-TW" sz="3200" dirty="0">
                <a:solidFill>
                  <a:srgbClr val="003366"/>
                </a:solidFill>
                <a:ea typeface="王漢宗特圓體繁" panose="02020300000000000000" pitchFamily="18" charset="-120"/>
                <a:cs typeface="Arial" panose="020B0604020202020204" pitchFamily="34" charset="0"/>
              </a:rPr>
              <a:t>- example </a:t>
            </a:r>
            <a:r>
              <a:rPr lang="en-US" altLang="zh-TW" sz="3200" b="1" dirty="0">
                <a:solidFill>
                  <a:srgbClr val="003366"/>
                </a:solidFill>
                <a:ea typeface="王漢宗特圓體繁" panose="02020300000000000000" pitchFamily="18" charset="-120"/>
                <a:cs typeface="Arial" panose="020B0604020202020204" pitchFamily="34" charset="0"/>
              </a:rPr>
              <a:t>2</a:t>
            </a:r>
          </a:p>
        </p:txBody>
      </p:sp>
      <p:sp>
        <p:nvSpPr>
          <p:cNvPr id="3" name="投影片編號版面配置區 2"/>
          <p:cNvSpPr>
            <a:spLocks noGrp="1"/>
          </p:cNvSpPr>
          <p:nvPr>
            <p:ph type="sldNum" sz="quarter" idx="12"/>
          </p:nvPr>
        </p:nvSpPr>
        <p:spPr/>
        <p:txBody>
          <a:bodyPr/>
          <a:lstStyle/>
          <a:p>
            <a:fld id="{DECDDA2C-C450-874C-9C44-9A25EFCBCAB1}" type="slidenum">
              <a:rPr kumimoji="1" lang="zh-TW" altLang="en-US" smtClean="0"/>
              <a:pPr/>
              <a:t>39</a:t>
            </a:fld>
            <a:endParaRPr kumimoji="1" lang="zh-TW" altLang="en-US"/>
          </a:p>
        </p:txBody>
      </p:sp>
      <p:sp>
        <p:nvSpPr>
          <p:cNvPr id="2" name="矩形 1"/>
          <p:cNvSpPr/>
          <p:nvPr/>
        </p:nvSpPr>
        <p:spPr>
          <a:xfrm>
            <a:off x="1267487" y="1683103"/>
            <a:ext cx="9470182" cy="4093428"/>
          </a:xfrm>
          <a:prstGeom prst="rect">
            <a:avLst/>
          </a:prstGeom>
        </p:spPr>
        <p:txBody>
          <a:bodyPr wrap="square">
            <a:spAutoFit/>
          </a:bodyPr>
          <a:lstStyle/>
          <a:p>
            <a:pPr algn="just">
              <a:spcAft>
                <a:spcPts val="2400"/>
              </a:spcAft>
            </a:pPr>
            <a:r>
              <a:rPr lang="en-US" altLang="zh-TW" sz="2000" dirty="0">
                <a:solidFill>
                  <a:srgbClr val="000000"/>
                </a:solidFill>
                <a:ea typeface="王漢宗特圓體繁" panose="02020300000000000000" pitchFamily="18" charset="-120"/>
              </a:rPr>
              <a:t>Please ensure you have disclosed all information concerning the subject of this contract to (re)insurers which they may be expected to consider important </a:t>
            </a:r>
            <a:r>
              <a:rPr lang="en-US" altLang="zh-TW" sz="2000" u="heavy" dirty="0">
                <a:solidFill>
                  <a:srgbClr val="000000"/>
                </a:solidFill>
                <a:uFill>
                  <a:solidFill>
                    <a:srgbClr val="C00000"/>
                  </a:solidFill>
                </a:uFill>
                <a:ea typeface="王漢宗特圓體繁" panose="02020300000000000000" pitchFamily="18" charset="-120"/>
              </a:rPr>
              <a:t>when deciding whether to offer insurance cover and on what terms</a:t>
            </a:r>
            <a:r>
              <a:rPr lang="en-US" altLang="zh-TW" sz="2000" dirty="0">
                <a:solidFill>
                  <a:srgbClr val="000000"/>
                </a:solidFill>
                <a:ea typeface="王漢宗特圓體繁" panose="02020300000000000000" pitchFamily="18" charset="-120"/>
              </a:rPr>
              <a:t>. </a:t>
            </a:r>
          </a:p>
          <a:p>
            <a:pPr algn="just">
              <a:spcAft>
                <a:spcPts val="2400"/>
              </a:spcAft>
            </a:pPr>
            <a:r>
              <a:rPr lang="en-US" altLang="zh-TW" sz="2000" dirty="0">
                <a:solidFill>
                  <a:srgbClr val="000000"/>
                </a:solidFill>
                <a:ea typeface="王漢宗特圓體繁" panose="02020300000000000000" pitchFamily="18" charset="-120"/>
              </a:rPr>
              <a:t>This information is to be disclosed </a:t>
            </a:r>
            <a:r>
              <a:rPr lang="en-US" altLang="zh-TW" sz="2000" u="heavy" dirty="0">
                <a:solidFill>
                  <a:srgbClr val="000000"/>
                </a:solidFill>
                <a:uFill>
                  <a:solidFill>
                    <a:srgbClr val="C00000"/>
                  </a:solidFill>
                </a:uFill>
                <a:ea typeface="王漢宗特圓體繁" panose="02020300000000000000" pitchFamily="18" charset="-120"/>
              </a:rPr>
              <a:t>before cover is placed</a:t>
            </a:r>
            <a:r>
              <a:rPr lang="en-US" altLang="zh-TW" sz="2000" dirty="0">
                <a:solidFill>
                  <a:srgbClr val="000000"/>
                </a:solidFill>
                <a:ea typeface="王漢宗特圓體繁" panose="02020300000000000000" pitchFamily="18" charset="-120"/>
              </a:rPr>
              <a:t>, at each renewal and any time that it is varied (e.g. contract extension, mid-term amendments). </a:t>
            </a:r>
          </a:p>
          <a:p>
            <a:pPr algn="just">
              <a:spcAft>
                <a:spcPts val="2400"/>
              </a:spcAft>
            </a:pPr>
            <a:r>
              <a:rPr lang="en-US" altLang="zh-TW" sz="2000" dirty="0">
                <a:solidFill>
                  <a:srgbClr val="000000"/>
                </a:solidFill>
                <a:ea typeface="王漢宗特圓體繁" panose="02020300000000000000" pitchFamily="18" charset="-120"/>
              </a:rPr>
              <a:t>Your policy wording may also provide that information should </a:t>
            </a:r>
            <a:r>
              <a:rPr lang="en-US" altLang="zh-TW" sz="2000" u="heavy" dirty="0">
                <a:solidFill>
                  <a:srgbClr val="000000"/>
                </a:solidFill>
                <a:uFill>
                  <a:solidFill>
                    <a:srgbClr val="C00000"/>
                  </a:solidFill>
                </a:uFill>
                <a:ea typeface="王漢宗特圓體繁" panose="02020300000000000000" pitchFamily="18" charset="-120"/>
              </a:rPr>
              <a:t>continue to be disclosed</a:t>
            </a:r>
            <a:r>
              <a:rPr lang="en-US" altLang="zh-TW" sz="2000" dirty="0">
                <a:solidFill>
                  <a:srgbClr val="000000"/>
                </a:solidFill>
                <a:ea typeface="王漢宗特圓體繁" panose="02020300000000000000" pitchFamily="18" charset="-120"/>
              </a:rPr>
              <a:t> for the duration of the policy. If you are in any doubt about whether something is </a:t>
            </a:r>
            <a:r>
              <a:rPr lang="en-US" altLang="zh-TW" sz="2000" u="heavy" dirty="0">
                <a:solidFill>
                  <a:srgbClr val="000000"/>
                </a:solidFill>
                <a:uFill>
                  <a:solidFill>
                    <a:srgbClr val="C00000"/>
                  </a:solidFill>
                </a:uFill>
                <a:ea typeface="王漢宗特圓體繁" panose="02020300000000000000" pitchFamily="18" charset="-120"/>
              </a:rPr>
              <a:t>likely to be considered important</a:t>
            </a:r>
            <a:r>
              <a:rPr lang="en-US" altLang="zh-TW" sz="2000" dirty="0">
                <a:solidFill>
                  <a:srgbClr val="000000"/>
                </a:solidFill>
                <a:ea typeface="王漢宗特圓體繁" panose="02020300000000000000" pitchFamily="18" charset="-120"/>
              </a:rPr>
              <a:t>, we recommend that it is disclosed. </a:t>
            </a:r>
          </a:p>
          <a:p>
            <a:pPr algn="just">
              <a:spcAft>
                <a:spcPts val="2400"/>
              </a:spcAft>
            </a:pPr>
            <a:r>
              <a:rPr lang="en-US" altLang="zh-TW" sz="2000" dirty="0">
                <a:solidFill>
                  <a:srgbClr val="000000"/>
                </a:solidFill>
                <a:ea typeface="王漢宗特圓體繁" panose="02020300000000000000" pitchFamily="18" charset="-120"/>
              </a:rPr>
              <a:t>Failure to comply with the duty of disclosure may </a:t>
            </a:r>
            <a:r>
              <a:rPr lang="en-US" altLang="zh-TW" sz="2000" u="heavy" dirty="0">
                <a:solidFill>
                  <a:srgbClr val="000000"/>
                </a:solidFill>
                <a:uFill>
                  <a:solidFill>
                    <a:srgbClr val="C00000"/>
                  </a:solidFill>
                </a:uFill>
                <a:ea typeface="王漢宗特圓體繁" panose="02020300000000000000" pitchFamily="18" charset="-120"/>
              </a:rPr>
              <a:t>prejudice your insurance cover and any claims made under it may not be paid</a:t>
            </a:r>
            <a:r>
              <a:rPr lang="en-US" altLang="zh-TW" sz="2000" dirty="0">
                <a:solidFill>
                  <a:srgbClr val="000000"/>
                </a:solidFill>
                <a:ea typeface="王漢宗特圓體繁" panose="02020300000000000000" pitchFamily="18" charset="-120"/>
              </a:rPr>
              <a:t>.</a:t>
            </a:r>
          </a:p>
        </p:txBody>
      </p:sp>
    </p:spTree>
    <p:extLst>
      <p:ext uri="{BB962C8B-B14F-4D97-AF65-F5344CB8AC3E}">
        <p14:creationId xmlns:p14="http://schemas.microsoft.com/office/powerpoint/2010/main" val="2114577432"/>
      </p:ext>
    </p:extLst>
  </p:cSld>
  <p:clrMapOvr>
    <a:masterClrMapping/>
  </p:clrMapOvr>
  <mc:AlternateContent xmlns:mc="http://schemas.openxmlformats.org/markup-compatibility/2006" xmlns:p14="http://schemas.microsoft.com/office/powerpoint/2010/main">
    <mc:Choice Requires="p14">
      <p:transition spd="med">
        <p14:reveal/>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a:spLocks noChangeArrowheads="1"/>
          </p:cNvSpPr>
          <p:nvPr/>
        </p:nvSpPr>
        <p:spPr bwMode="auto">
          <a:xfrm>
            <a:off x="2736668" y="1777615"/>
            <a:ext cx="9005286" cy="36933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25392" bIns="0" numCol="1" anchor="ctr" anchorCtr="0" compatLnSpc="1">
            <a:prstTxWarp prst="textNoShape">
              <a:avLst/>
            </a:prstTxWarp>
            <a:spAutoFit/>
          </a:bodyPr>
          <a:lstStyle/>
          <a:p>
            <a:pPr marL="719138" indent="-719138" defTabSz="914400" eaLnBrk="0" fontAlgn="ctr" hangingPunct="0">
              <a:lnSpc>
                <a:spcPct val="150000"/>
              </a:lnSpc>
              <a:spcBef>
                <a:spcPct val="0"/>
              </a:spcBef>
              <a:buClr>
                <a:srgbClr val="CC3300"/>
              </a:buClr>
              <a:buFont typeface="+mj-lt"/>
              <a:buAutoNum type="arabicPeriod"/>
              <a:tabLst>
                <a:tab pos="2959100" algn="l"/>
                <a:tab pos="3408363" algn="l"/>
              </a:tabLst>
            </a:pPr>
            <a:r>
              <a:rPr lang="zh-TW" altLang="en-US" sz="3200" b="1" dirty="0">
                <a:ea typeface="王漢宗特圓體繁" panose="02020300000000000000" pitchFamily="18" charset="-120"/>
                <a:cs typeface="Arial" panose="020B0604020202020204" pitchFamily="34" charset="0"/>
              </a:rPr>
              <a:t>資料文件要求較多</a:t>
            </a:r>
            <a:endParaRPr lang="en-US" altLang="zh-TW" sz="3200" b="1" dirty="0">
              <a:solidFill>
                <a:schemeClr val="accent1">
                  <a:lumMod val="50000"/>
                </a:schemeClr>
              </a:solidFill>
              <a:ea typeface="王漢宗特圓體繁" panose="02020300000000000000" pitchFamily="18" charset="-120"/>
              <a:cs typeface="Arial" panose="020B0604020202020204" pitchFamily="34" charset="0"/>
            </a:endParaRPr>
          </a:p>
          <a:p>
            <a:pPr marL="719138" indent="-719138" defTabSz="914400" eaLnBrk="0" fontAlgn="ctr" hangingPunct="0">
              <a:lnSpc>
                <a:spcPct val="150000"/>
              </a:lnSpc>
              <a:spcBef>
                <a:spcPct val="0"/>
              </a:spcBef>
              <a:buClr>
                <a:srgbClr val="CC3300"/>
              </a:buClr>
              <a:buFont typeface="+mj-lt"/>
              <a:buAutoNum type="arabicPeriod"/>
              <a:tabLst>
                <a:tab pos="2959100" algn="l"/>
                <a:tab pos="3408363" algn="l"/>
              </a:tabLst>
            </a:pPr>
            <a:r>
              <a:rPr kumimoji="0" lang="zh-TW" altLang="en-US" sz="3200" b="1" i="0" u="none" strike="noStrike" kern="1200" cap="none" normalizeH="0" baseline="0" dirty="0">
                <a:ln>
                  <a:noFill/>
                </a:ln>
                <a:solidFill>
                  <a:schemeClr val="tx1"/>
                </a:solidFill>
                <a:effectLst/>
                <a:ea typeface="王漢宗特圓體繁" panose="02020300000000000000" pitchFamily="18" charset="-120"/>
                <a:cs typeface="Arial" panose="020B0604020202020204" pitchFamily="34" charset="0"/>
              </a:rPr>
              <a:t>人力成本較高</a:t>
            </a:r>
            <a:endParaRPr kumimoji="0" lang="en-US" altLang="zh-TW" sz="3200" b="1" i="0" u="none" strike="noStrike" kern="1200" cap="none" normalizeH="0" baseline="0" dirty="0">
              <a:ln>
                <a:noFill/>
              </a:ln>
              <a:solidFill>
                <a:schemeClr val="tx1"/>
              </a:solidFill>
              <a:effectLst/>
              <a:ea typeface="王漢宗特圓體繁" panose="02020300000000000000" pitchFamily="18" charset="-120"/>
              <a:cs typeface="Arial" panose="020B0604020202020204" pitchFamily="34" charset="0"/>
            </a:endParaRPr>
          </a:p>
          <a:p>
            <a:pPr marL="719138" indent="-719138" defTabSz="914400" eaLnBrk="0" fontAlgn="ctr" hangingPunct="0">
              <a:lnSpc>
                <a:spcPct val="150000"/>
              </a:lnSpc>
              <a:spcBef>
                <a:spcPct val="0"/>
              </a:spcBef>
              <a:buClr>
                <a:srgbClr val="CC3300"/>
              </a:buClr>
              <a:buFont typeface="+mj-lt"/>
              <a:buAutoNum type="arabicPeriod"/>
              <a:tabLst>
                <a:tab pos="2959100" algn="l"/>
                <a:tab pos="3408363" algn="l"/>
              </a:tabLst>
            </a:pPr>
            <a:r>
              <a:rPr lang="zh-TW" altLang="en-US" sz="3200" b="1" dirty="0">
                <a:ea typeface="王漢宗特圓體繁" panose="02020300000000000000" pitchFamily="18" charset="-120"/>
                <a:cs typeface="Arial" panose="020B0604020202020204" pitchFamily="34" charset="0"/>
              </a:rPr>
              <a:t>作業較繁瑣耗時</a:t>
            </a:r>
            <a:endParaRPr lang="en-US" altLang="zh-TW" sz="3200" b="1" dirty="0">
              <a:solidFill>
                <a:schemeClr val="accent1">
                  <a:lumMod val="50000"/>
                </a:schemeClr>
              </a:solidFill>
              <a:ea typeface="王漢宗特圓體繁" panose="02020300000000000000" pitchFamily="18" charset="-120"/>
              <a:cs typeface="Arial" panose="020B0604020202020204" pitchFamily="34" charset="0"/>
            </a:endParaRPr>
          </a:p>
          <a:p>
            <a:pPr marL="719138" lvl="0" indent="-719138" defTabSz="914400" eaLnBrk="0" fontAlgn="ctr" hangingPunct="0">
              <a:lnSpc>
                <a:spcPct val="150000"/>
              </a:lnSpc>
              <a:spcBef>
                <a:spcPct val="0"/>
              </a:spcBef>
              <a:buClr>
                <a:srgbClr val="CC3300"/>
              </a:buClr>
              <a:buFont typeface="+mj-lt"/>
              <a:buAutoNum type="arabicPeriod"/>
              <a:tabLst>
                <a:tab pos="2959100" algn="l"/>
                <a:tab pos="3408363" algn="l"/>
              </a:tabLst>
            </a:pPr>
            <a:r>
              <a:rPr lang="zh-TW" altLang="en-US" sz="3200" b="1" dirty="0">
                <a:ea typeface="王漢宗特圓體繁" panose="02020300000000000000" pitchFamily="18" charset="-120"/>
                <a:cs typeface="Arial" panose="020B0604020202020204" pitchFamily="34" charset="0"/>
              </a:rPr>
              <a:t>支付保費期限較短</a:t>
            </a:r>
            <a:endParaRPr lang="en-US" altLang="zh-TW" sz="3200" b="1" dirty="0">
              <a:solidFill>
                <a:schemeClr val="accent1">
                  <a:lumMod val="50000"/>
                </a:schemeClr>
              </a:solidFill>
              <a:ea typeface="王漢宗特圓體繁" panose="02020300000000000000" pitchFamily="18" charset="-120"/>
              <a:cs typeface="Arial" panose="020B0604020202020204" pitchFamily="34" charset="0"/>
            </a:endParaRPr>
          </a:p>
          <a:p>
            <a:pPr marL="719138" indent="-719138" defTabSz="914400" eaLnBrk="0" fontAlgn="ctr" hangingPunct="0">
              <a:lnSpc>
                <a:spcPct val="150000"/>
              </a:lnSpc>
              <a:spcBef>
                <a:spcPct val="0"/>
              </a:spcBef>
              <a:buClr>
                <a:srgbClr val="CC3300"/>
              </a:buClr>
              <a:buFont typeface="+mj-lt"/>
              <a:buAutoNum type="arabicPeriod"/>
              <a:tabLst>
                <a:tab pos="2959100" algn="l"/>
                <a:tab pos="3408363" algn="l"/>
              </a:tabLst>
            </a:pPr>
            <a:r>
              <a:rPr lang="zh-TW" altLang="en-US" sz="3200" b="1" dirty="0">
                <a:ea typeface="王漢宗特圓體繁" panose="02020300000000000000" pitchFamily="18" charset="-120"/>
                <a:cs typeface="Arial" panose="020B0604020202020204" pitchFamily="34" charset="0"/>
              </a:rPr>
              <a:t>時效性高且變化大</a:t>
            </a:r>
            <a:endParaRPr lang="en-US" altLang="zh-TW" sz="3200" b="1" dirty="0">
              <a:solidFill>
                <a:schemeClr val="accent1">
                  <a:lumMod val="50000"/>
                </a:schemeClr>
              </a:solidFill>
              <a:ea typeface="王漢宗特圓體繁" panose="02020300000000000000" pitchFamily="18" charset="-120"/>
              <a:cs typeface="Arial" panose="020B0604020202020204" pitchFamily="34" charset="0"/>
            </a:endParaRPr>
          </a:p>
        </p:txBody>
      </p:sp>
      <p:sp>
        <p:nvSpPr>
          <p:cNvPr id="5" name="矩形 4"/>
          <p:cNvSpPr/>
          <p:nvPr/>
        </p:nvSpPr>
        <p:spPr>
          <a:xfrm>
            <a:off x="1810986" y="839364"/>
            <a:ext cx="8510256" cy="769441"/>
          </a:xfrm>
          <a:prstGeom prst="rect">
            <a:avLst/>
          </a:prstGeom>
        </p:spPr>
        <p:txBody>
          <a:bodyPr wrap="square">
            <a:spAutoFit/>
          </a:bodyPr>
          <a:lstStyle/>
          <a:p>
            <a:pPr marL="895350" indent="-895350">
              <a:buFont typeface="+mj-ea"/>
              <a:buAutoNum type="ea1ChtPeriod" startAt="2"/>
              <a:tabLst>
                <a:tab pos="985838" algn="l"/>
              </a:tabLst>
            </a:pPr>
            <a:r>
              <a:rPr lang="zh-TW" altLang="en-US" sz="4400" b="1" dirty="0">
                <a:solidFill>
                  <a:srgbClr val="006666"/>
                </a:solidFill>
                <a:latin typeface="王漢宗特圓體繁" panose="02020300000000000000" pitchFamily="18" charset="-120"/>
                <a:ea typeface="王漢宗特圓體繁" panose="02020300000000000000" pitchFamily="18" charset="-120"/>
              </a:rPr>
              <a:t>火險臨分的特性</a:t>
            </a:r>
          </a:p>
        </p:txBody>
      </p:sp>
      <p:sp>
        <p:nvSpPr>
          <p:cNvPr id="3" name="投影片編號版面配置區 2"/>
          <p:cNvSpPr>
            <a:spLocks noGrp="1"/>
          </p:cNvSpPr>
          <p:nvPr>
            <p:ph type="sldNum" sz="quarter" idx="12"/>
          </p:nvPr>
        </p:nvSpPr>
        <p:spPr/>
        <p:txBody>
          <a:bodyPr/>
          <a:lstStyle/>
          <a:p>
            <a:fld id="{DECDDA2C-C450-874C-9C44-9A25EFCBCAB1}" type="slidenum">
              <a:rPr kumimoji="1" lang="zh-TW" altLang="en-US" smtClean="0"/>
              <a:pPr/>
              <a:t>4</a:t>
            </a:fld>
            <a:endParaRPr kumimoji="1" lang="zh-TW" altLang="en-US"/>
          </a:p>
        </p:txBody>
      </p:sp>
    </p:spTree>
    <p:extLst>
      <p:ext uri="{BB962C8B-B14F-4D97-AF65-F5344CB8AC3E}">
        <p14:creationId xmlns:p14="http://schemas.microsoft.com/office/powerpoint/2010/main" val="1474871377"/>
      </p:ext>
    </p:extLst>
  </p:cSld>
  <p:clrMapOvr>
    <a:masterClrMapping/>
  </p:clrMapOvr>
  <mc:AlternateContent xmlns:mc="http://schemas.openxmlformats.org/markup-compatibility/2006" xmlns:p14="http://schemas.microsoft.com/office/powerpoint/2010/main">
    <mc:Choice Requires="p14">
      <p:transition spd="med">
        <p14:reveal/>
      </p:transition>
    </mc:Choice>
    <mc:Fallback xmlns="">
      <p:transition spd="med">
        <p:fade/>
      </p:transition>
    </mc:Fallback>
  </mc:AlternateContent>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4"/>
          <p:cNvSpPr/>
          <p:nvPr/>
        </p:nvSpPr>
        <p:spPr>
          <a:xfrm>
            <a:off x="1267487" y="781990"/>
            <a:ext cx="8510256" cy="584775"/>
          </a:xfrm>
          <a:prstGeom prst="rect">
            <a:avLst/>
          </a:prstGeom>
        </p:spPr>
        <p:txBody>
          <a:bodyPr wrap="square">
            <a:spAutoFit/>
          </a:bodyPr>
          <a:lstStyle/>
          <a:p>
            <a:r>
              <a:rPr lang="en-US" altLang="zh-TW" sz="3200" b="1" dirty="0">
                <a:solidFill>
                  <a:srgbClr val="003366"/>
                </a:solidFill>
                <a:ea typeface="王漢宗特圓體繁" panose="02020300000000000000" pitchFamily="18" charset="-120"/>
                <a:cs typeface="Arial" panose="020B0604020202020204" pitchFamily="34" charset="0"/>
              </a:rPr>
              <a:t>Duty of Disclosure </a:t>
            </a:r>
            <a:r>
              <a:rPr lang="en-US" altLang="zh-TW" sz="3200" dirty="0">
                <a:solidFill>
                  <a:srgbClr val="003366"/>
                </a:solidFill>
                <a:ea typeface="王漢宗特圓體繁" panose="02020300000000000000" pitchFamily="18" charset="-120"/>
                <a:cs typeface="Arial" panose="020B0604020202020204" pitchFamily="34" charset="0"/>
              </a:rPr>
              <a:t>- example </a:t>
            </a:r>
            <a:r>
              <a:rPr lang="en-US" altLang="zh-TW" sz="3200" b="1" dirty="0">
                <a:solidFill>
                  <a:srgbClr val="003366"/>
                </a:solidFill>
                <a:ea typeface="王漢宗特圓體繁" panose="02020300000000000000" pitchFamily="18" charset="-120"/>
                <a:cs typeface="Arial" panose="020B0604020202020204" pitchFamily="34" charset="0"/>
              </a:rPr>
              <a:t>3</a:t>
            </a:r>
          </a:p>
        </p:txBody>
      </p:sp>
      <p:sp>
        <p:nvSpPr>
          <p:cNvPr id="3" name="投影片編號版面配置區 2"/>
          <p:cNvSpPr>
            <a:spLocks noGrp="1"/>
          </p:cNvSpPr>
          <p:nvPr>
            <p:ph type="sldNum" sz="quarter" idx="12"/>
          </p:nvPr>
        </p:nvSpPr>
        <p:spPr/>
        <p:txBody>
          <a:bodyPr/>
          <a:lstStyle/>
          <a:p>
            <a:fld id="{DECDDA2C-C450-874C-9C44-9A25EFCBCAB1}" type="slidenum">
              <a:rPr kumimoji="1" lang="zh-TW" altLang="en-US" smtClean="0"/>
              <a:pPr/>
              <a:t>40</a:t>
            </a:fld>
            <a:endParaRPr kumimoji="1" lang="zh-TW" altLang="en-US"/>
          </a:p>
        </p:txBody>
      </p:sp>
      <p:sp>
        <p:nvSpPr>
          <p:cNvPr id="2" name="矩形 1"/>
          <p:cNvSpPr/>
          <p:nvPr/>
        </p:nvSpPr>
        <p:spPr>
          <a:xfrm>
            <a:off x="1267487" y="1722482"/>
            <a:ext cx="9450588" cy="4247317"/>
          </a:xfrm>
          <a:prstGeom prst="rect">
            <a:avLst/>
          </a:prstGeom>
        </p:spPr>
        <p:txBody>
          <a:bodyPr wrap="square">
            <a:spAutoFit/>
          </a:bodyPr>
          <a:lstStyle/>
          <a:p>
            <a:pPr algn="just">
              <a:spcAft>
                <a:spcPts val="1800"/>
              </a:spcAft>
            </a:pPr>
            <a:r>
              <a:rPr lang="en-US" altLang="zh-TW" sz="2000" dirty="0">
                <a:solidFill>
                  <a:srgbClr val="000000"/>
                </a:solidFill>
                <a:ea typeface="王漢宗特圓體繁" panose="02020300000000000000" pitchFamily="18" charset="-120"/>
              </a:rPr>
              <a:t>There is a legal obligation upon us to ensure that </a:t>
            </a:r>
            <a:r>
              <a:rPr lang="en-US" altLang="zh-TW" sz="2000" u="heavy" dirty="0">
                <a:solidFill>
                  <a:srgbClr val="000000"/>
                </a:solidFill>
                <a:uFill>
                  <a:solidFill>
                    <a:srgbClr val="C00000"/>
                  </a:solidFill>
                </a:uFill>
                <a:ea typeface="王漢宗特圓體繁" panose="02020300000000000000" pitchFamily="18" charset="-120"/>
              </a:rPr>
              <a:t>policyholders and intermediaries </a:t>
            </a:r>
            <a:r>
              <a:rPr lang="en-US" altLang="zh-TW" sz="2000" dirty="0">
                <a:solidFill>
                  <a:srgbClr val="000000"/>
                </a:solidFill>
                <a:ea typeface="王漢宗特圓體繁" panose="02020300000000000000" pitchFamily="18" charset="-120"/>
              </a:rPr>
              <a:t>alike are made aware or reminded of the duty of disclosure and the consequences of its breach.</a:t>
            </a:r>
          </a:p>
          <a:p>
            <a:pPr algn="just">
              <a:spcAft>
                <a:spcPts val="1800"/>
              </a:spcAft>
            </a:pPr>
            <a:r>
              <a:rPr lang="en-US" altLang="zh-TW" sz="2000" dirty="0">
                <a:solidFill>
                  <a:srgbClr val="000000"/>
                </a:solidFill>
                <a:ea typeface="王漢宗特圓體繁" panose="02020300000000000000" pitchFamily="18" charset="-120"/>
              </a:rPr>
              <a:t>The policyholder must disclose to (Re)insurers any fact or circumstance which is known to them (or which </a:t>
            </a:r>
            <a:r>
              <a:rPr lang="en-US" altLang="zh-TW" sz="2000" u="heavy" dirty="0">
                <a:solidFill>
                  <a:srgbClr val="000000"/>
                </a:solidFill>
                <a:uFill>
                  <a:solidFill>
                    <a:srgbClr val="C00000"/>
                  </a:solidFill>
                </a:uFill>
                <a:ea typeface="王漢宗特圓體繁" panose="02020300000000000000" pitchFamily="18" charset="-120"/>
              </a:rPr>
              <a:t>ought to be known</a:t>
            </a:r>
            <a:r>
              <a:rPr lang="en-US" altLang="zh-TW" sz="2000" dirty="0">
                <a:solidFill>
                  <a:srgbClr val="000000"/>
                </a:solidFill>
                <a:ea typeface="王漢宗特圓體繁" panose="02020300000000000000" pitchFamily="18" charset="-120"/>
              </a:rPr>
              <a:t> to them or the proposer in the ordinary course of their business, and which may include information known to you) and which is material to the risk.</a:t>
            </a:r>
          </a:p>
          <a:p>
            <a:pPr algn="just">
              <a:spcAft>
                <a:spcPts val="1800"/>
              </a:spcAft>
            </a:pPr>
            <a:r>
              <a:rPr lang="en-US" altLang="zh-TW" sz="2000" dirty="0">
                <a:solidFill>
                  <a:srgbClr val="000000"/>
                </a:solidFill>
                <a:ea typeface="王漢宗特圓體繁" panose="02020300000000000000" pitchFamily="18" charset="-120"/>
              </a:rPr>
              <a:t>The duty of disclosure applies before the contract of (Re)insurance is concluded and may continue for the duration of the contract including any extension or amendment to the (Re)insurance contract. Failure to disclose relevant information may allow (Re)insurers to </a:t>
            </a:r>
            <a:r>
              <a:rPr lang="en-US" altLang="zh-TW" sz="2000" u="heavy" dirty="0">
                <a:solidFill>
                  <a:srgbClr val="000000"/>
                </a:solidFill>
                <a:uFill>
                  <a:solidFill>
                    <a:srgbClr val="C00000"/>
                  </a:solidFill>
                </a:uFill>
                <a:ea typeface="王漢宗特圓體繁" panose="02020300000000000000" pitchFamily="18" charset="-120"/>
              </a:rPr>
              <a:t>cancel coverage back to inception</a:t>
            </a:r>
            <a:r>
              <a:rPr lang="en-US" altLang="zh-TW" sz="2000" dirty="0">
                <a:solidFill>
                  <a:srgbClr val="000000"/>
                </a:solidFill>
                <a:ea typeface="王漢宗特圓體繁" panose="02020300000000000000" pitchFamily="18" charset="-120"/>
              </a:rPr>
              <a:t>. (Re)insurers would also seek </a:t>
            </a:r>
            <a:r>
              <a:rPr lang="en-US" altLang="zh-TW" sz="2000" u="heavy" dirty="0">
                <a:solidFill>
                  <a:srgbClr val="000000"/>
                </a:solidFill>
                <a:uFill>
                  <a:solidFill>
                    <a:srgbClr val="C00000"/>
                  </a:solidFill>
                </a:uFill>
                <a:ea typeface="王漢宗特圓體繁" panose="02020300000000000000" pitchFamily="18" charset="-120"/>
              </a:rPr>
              <a:t>to secure reimbursement of any claims already paid. </a:t>
            </a:r>
          </a:p>
        </p:txBody>
      </p:sp>
    </p:spTree>
    <p:extLst>
      <p:ext uri="{BB962C8B-B14F-4D97-AF65-F5344CB8AC3E}">
        <p14:creationId xmlns:p14="http://schemas.microsoft.com/office/powerpoint/2010/main" val="2443416661"/>
      </p:ext>
    </p:extLst>
  </p:cSld>
  <p:clrMapOvr>
    <a:masterClrMapping/>
  </p:clrMapOvr>
  <mc:AlternateContent xmlns:mc="http://schemas.openxmlformats.org/markup-compatibility/2006" xmlns:p14="http://schemas.microsoft.com/office/powerpoint/2010/main">
    <mc:Choice Requires="p14">
      <p:transition spd="med">
        <p14:reveal/>
      </p:transition>
    </mc:Choice>
    <mc:Fallback xmlns="">
      <p:transition spd="med">
        <p:fade/>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4"/>
          <p:cNvSpPr/>
          <p:nvPr/>
        </p:nvSpPr>
        <p:spPr>
          <a:xfrm>
            <a:off x="1133301" y="783959"/>
            <a:ext cx="8510256" cy="707886"/>
          </a:xfrm>
          <a:prstGeom prst="rect">
            <a:avLst/>
          </a:prstGeom>
        </p:spPr>
        <p:txBody>
          <a:bodyPr wrap="square">
            <a:spAutoFit/>
          </a:bodyPr>
          <a:lstStyle/>
          <a:p>
            <a:pPr marL="742950" indent="-742950">
              <a:buFont typeface="+mj-lt"/>
              <a:buAutoNum type="arabicPeriod" startAt="6"/>
            </a:pPr>
            <a:r>
              <a:rPr lang="zh-TW" altLang="en-US" sz="4000" b="1" dirty="0">
                <a:solidFill>
                  <a:srgbClr val="663300"/>
                </a:solidFill>
                <a:latin typeface="王漢宗特圓體繁" panose="02020300000000000000" pitchFamily="18" charset="-120"/>
                <a:ea typeface="王漢宗特圓體繁" panose="02020300000000000000" pitchFamily="18" charset="-120"/>
              </a:rPr>
              <a:t>再保人選擇及其清償能力</a:t>
            </a:r>
          </a:p>
        </p:txBody>
      </p:sp>
      <p:sp>
        <p:nvSpPr>
          <p:cNvPr id="3" name="投影片編號版面配置區 2"/>
          <p:cNvSpPr>
            <a:spLocks noGrp="1"/>
          </p:cNvSpPr>
          <p:nvPr>
            <p:ph type="sldNum" sz="quarter" idx="12"/>
          </p:nvPr>
        </p:nvSpPr>
        <p:spPr/>
        <p:txBody>
          <a:bodyPr/>
          <a:lstStyle/>
          <a:p>
            <a:fld id="{DECDDA2C-C450-874C-9C44-9A25EFCBCAB1}" type="slidenum">
              <a:rPr kumimoji="1" lang="zh-TW" altLang="en-US" smtClean="0"/>
              <a:pPr/>
              <a:t>41</a:t>
            </a:fld>
            <a:endParaRPr kumimoji="1" lang="zh-TW" altLang="en-US"/>
          </a:p>
        </p:txBody>
      </p:sp>
      <p:sp>
        <p:nvSpPr>
          <p:cNvPr id="2" name="矩形 1"/>
          <p:cNvSpPr/>
          <p:nvPr/>
        </p:nvSpPr>
        <p:spPr>
          <a:xfrm>
            <a:off x="1427216" y="1841656"/>
            <a:ext cx="9774184" cy="3908762"/>
          </a:xfrm>
          <a:prstGeom prst="rect">
            <a:avLst/>
          </a:prstGeom>
        </p:spPr>
        <p:txBody>
          <a:bodyPr wrap="square">
            <a:spAutoFit/>
          </a:bodyPr>
          <a:lstStyle/>
          <a:p>
            <a:pPr marL="457200" indent="-457200" algn="just">
              <a:spcAft>
                <a:spcPts val="2400"/>
              </a:spcAft>
              <a:buClr>
                <a:srgbClr val="C00000"/>
              </a:buClr>
              <a:buFont typeface="+mj-lt"/>
              <a:buAutoNum type="arabicParenR"/>
            </a:pPr>
            <a:r>
              <a:rPr lang="zh-TW" altLang="en-US" sz="2400" b="1" dirty="0">
                <a:ea typeface="王漢宗特圓體繁" panose="02020300000000000000" pitchFamily="18" charset="-120"/>
              </a:rPr>
              <a:t>經紀人應基於相關的業務經驗和市場知識、並盡一切合理努力運用公開信息監控再保人的財務狀況，以選擇財務健全的再保人。</a:t>
            </a:r>
            <a:endParaRPr lang="en-US" altLang="zh-TW" sz="2400" b="1" dirty="0">
              <a:ea typeface="王漢宗特圓體繁" panose="02020300000000000000" pitchFamily="18" charset="-120"/>
            </a:endParaRPr>
          </a:p>
          <a:p>
            <a:pPr marL="457200" indent="-457200" algn="just">
              <a:spcAft>
                <a:spcPts val="2400"/>
              </a:spcAft>
              <a:buClr>
                <a:srgbClr val="C00000"/>
              </a:buClr>
              <a:buFont typeface="+mj-lt"/>
              <a:buAutoNum type="arabicParenR"/>
            </a:pPr>
            <a:r>
              <a:rPr lang="zh-TW" altLang="en-US" sz="2400" b="1" dirty="0">
                <a:ea typeface="王漢宗特圓體繁" panose="02020300000000000000" pitchFamily="18" charset="-120"/>
              </a:rPr>
              <a:t>再保人必須經分出公司核可並符合其內控標準。</a:t>
            </a:r>
          </a:p>
          <a:p>
            <a:pPr marL="457200" indent="-457200" algn="just">
              <a:spcAft>
                <a:spcPts val="2400"/>
              </a:spcAft>
              <a:buClr>
                <a:srgbClr val="C00000"/>
              </a:buClr>
              <a:buFont typeface="+mj-lt"/>
              <a:buAutoNum type="arabicParenR"/>
            </a:pPr>
            <a:r>
              <a:rPr lang="zh-TW" altLang="en-US" sz="2400" b="1" dirty="0">
                <a:ea typeface="王漢宗特圓體繁" panose="02020300000000000000" pitchFamily="18" charset="-120"/>
              </a:rPr>
              <a:t>經紀人不能保證再保人的清償能力及其清償能力的持續性。</a:t>
            </a:r>
            <a:endParaRPr lang="en-US" altLang="zh-TW" sz="2400" b="1" dirty="0">
              <a:ea typeface="王漢宗特圓體繁" panose="02020300000000000000" pitchFamily="18" charset="-120"/>
            </a:endParaRPr>
          </a:p>
          <a:p>
            <a:pPr marL="457200" indent="-457200" algn="just">
              <a:spcAft>
                <a:spcPts val="2400"/>
              </a:spcAft>
              <a:buClr>
                <a:srgbClr val="C00000"/>
              </a:buClr>
              <a:buFont typeface="+mj-lt"/>
              <a:buAutoNum type="arabicParenR"/>
            </a:pPr>
            <a:r>
              <a:rPr lang="zh-TW" altLang="en-US" sz="2400" b="1" dirty="0">
                <a:ea typeface="王漢宗特圓體繁" panose="02020300000000000000" pitchFamily="18" charset="-120"/>
              </a:rPr>
              <a:t>分出公司應知道再保人的財務狀況有可能會在再保生效後發生變化。</a:t>
            </a:r>
          </a:p>
          <a:p>
            <a:pPr marL="457200" indent="-457200" algn="just">
              <a:spcAft>
                <a:spcPts val="2400"/>
              </a:spcAft>
              <a:buClr>
                <a:srgbClr val="C00000"/>
              </a:buClr>
              <a:buFont typeface="+mj-lt"/>
              <a:buAutoNum type="arabicParenR"/>
            </a:pPr>
            <a:r>
              <a:rPr lang="zh-TW" altLang="en-US" sz="2400" b="1" dirty="0">
                <a:ea typeface="王漢宗特圓體繁" panose="02020300000000000000" pitchFamily="18" charset="-120"/>
              </a:rPr>
              <a:t>再保條件中可加入 </a:t>
            </a:r>
            <a:r>
              <a:rPr lang="en-US" altLang="zh-TW" sz="2400" dirty="0">
                <a:solidFill>
                  <a:schemeClr val="accent5">
                    <a:lumMod val="50000"/>
                  </a:schemeClr>
                </a:solidFill>
                <a:ea typeface="王漢宗特圓體繁" panose="02020300000000000000" pitchFamily="18" charset="-120"/>
              </a:rPr>
              <a:t>reinsurer default clause </a:t>
            </a:r>
            <a:r>
              <a:rPr lang="zh-TW" altLang="en-US" sz="2400" b="1" dirty="0">
                <a:ea typeface="王漢宗特圓體繁" panose="02020300000000000000" pitchFamily="18" charset="-120"/>
              </a:rPr>
              <a:t>或 </a:t>
            </a:r>
            <a:r>
              <a:rPr lang="en-US" altLang="zh-TW" sz="2400" dirty="0">
                <a:solidFill>
                  <a:schemeClr val="accent5">
                    <a:lumMod val="50000"/>
                  </a:schemeClr>
                </a:solidFill>
                <a:ea typeface="王漢宗特圓體繁" panose="02020300000000000000" pitchFamily="18" charset="-120"/>
              </a:rPr>
              <a:t>downgrade clause</a:t>
            </a:r>
            <a:r>
              <a:rPr lang="zh-TW" altLang="en-US" sz="2400" b="1" dirty="0">
                <a:ea typeface="王漢宗特圓體繁" panose="02020300000000000000" pitchFamily="18" charset="-120"/>
              </a:rPr>
              <a:t>，如果再保人破產或信評低於條款所訂標準，分出公司有權終止契約。</a:t>
            </a:r>
          </a:p>
        </p:txBody>
      </p:sp>
    </p:spTree>
    <p:extLst>
      <p:ext uri="{BB962C8B-B14F-4D97-AF65-F5344CB8AC3E}">
        <p14:creationId xmlns:p14="http://schemas.microsoft.com/office/powerpoint/2010/main" val="3959114056"/>
      </p:ext>
    </p:extLst>
  </p:cSld>
  <p:clrMapOvr>
    <a:masterClrMapping/>
  </p:clrMapOvr>
  <mc:AlternateContent xmlns:mc="http://schemas.openxmlformats.org/markup-compatibility/2006" xmlns:p14="http://schemas.microsoft.com/office/powerpoint/2010/main">
    <mc:Choice Requires="p14">
      <p:transition spd="med">
        <p14:reveal/>
      </p:transition>
    </mc:Choice>
    <mc:Fallback xmlns="">
      <p:transition spd="med">
        <p:fade/>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4"/>
          <p:cNvSpPr/>
          <p:nvPr/>
        </p:nvSpPr>
        <p:spPr>
          <a:xfrm>
            <a:off x="1466663" y="795798"/>
            <a:ext cx="9225286" cy="584775"/>
          </a:xfrm>
          <a:prstGeom prst="rect">
            <a:avLst/>
          </a:prstGeom>
        </p:spPr>
        <p:txBody>
          <a:bodyPr wrap="square">
            <a:spAutoFit/>
          </a:bodyPr>
          <a:lstStyle/>
          <a:p>
            <a:r>
              <a:rPr lang="zh-TW" altLang="en-US" sz="3200" b="1" u="sng" dirty="0">
                <a:solidFill>
                  <a:srgbClr val="003366"/>
                </a:solidFill>
                <a:ea typeface="王漢宗特圓體繁" panose="02020300000000000000" pitchFamily="18" charset="-120"/>
              </a:rPr>
              <a:t>關於 再保人違約條款</a:t>
            </a:r>
            <a:r>
              <a:rPr lang="en-US" altLang="zh-TW" sz="3200" u="sng" dirty="0">
                <a:solidFill>
                  <a:srgbClr val="003366"/>
                </a:solidFill>
                <a:ea typeface="王漢宗特圓體繁" panose="02020300000000000000" pitchFamily="18" charset="-120"/>
              </a:rPr>
              <a:t>(Reinsurer Default Clause)</a:t>
            </a:r>
          </a:p>
        </p:txBody>
      </p:sp>
      <p:sp>
        <p:nvSpPr>
          <p:cNvPr id="3" name="投影片編號版面配置區 2"/>
          <p:cNvSpPr>
            <a:spLocks noGrp="1"/>
          </p:cNvSpPr>
          <p:nvPr>
            <p:ph type="sldNum" sz="quarter" idx="12"/>
          </p:nvPr>
        </p:nvSpPr>
        <p:spPr/>
        <p:txBody>
          <a:bodyPr/>
          <a:lstStyle/>
          <a:p>
            <a:fld id="{DECDDA2C-C450-874C-9C44-9A25EFCBCAB1}" type="slidenum">
              <a:rPr kumimoji="1" lang="zh-TW" altLang="en-US" smtClean="0"/>
              <a:pPr/>
              <a:t>42</a:t>
            </a:fld>
            <a:endParaRPr kumimoji="1" lang="zh-TW" altLang="en-US"/>
          </a:p>
        </p:txBody>
      </p:sp>
      <p:sp>
        <p:nvSpPr>
          <p:cNvPr id="4" name="矩形 3"/>
          <p:cNvSpPr/>
          <p:nvPr/>
        </p:nvSpPr>
        <p:spPr>
          <a:xfrm>
            <a:off x="1466663" y="1828899"/>
            <a:ext cx="9271006" cy="3616375"/>
          </a:xfrm>
          <a:prstGeom prst="rect">
            <a:avLst/>
          </a:prstGeom>
        </p:spPr>
        <p:txBody>
          <a:bodyPr wrap="square">
            <a:spAutoFit/>
          </a:bodyPr>
          <a:lstStyle/>
          <a:p>
            <a:pPr>
              <a:spcAft>
                <a:spcPts val="1800"/>
              </a:spcAft>
            </a:pPr>
            <a:r>
              <a:rPr lang="zh-TW" altLang="en-US" sz="2200" dirty="0">
                <a:latin typeface="王漢宗特圓體繁" panose="02020300000000000000" pitchFamily="18" charset="-120"/>
                <a:ea typeface="王漢宗特圓體繁" panose="02020300000000000000" pitchFamily="18" charset="-120"/>
              </a:rPr>
              <a:t>再保人違約時，分出公司可以向再保人發出取消通知，並要求按日數比例退還再保費。</a:t>
            </a:r>
            <a:endParaRPr lang="en-US" altLang="zh-TW" sz="2200" dirty="0">
              <a:latin typeface="王漢宗特圓體繁" panose="02020300000000000000" pitchFamily="18" charset="-120"/>
              <a:ea typeface="王漢宗特圓體繁" panose="02020300000000000000" pitchFamily="18" charset="-120"/>
            </a:endParaRPr>
          </a:p>
          <a:p>
            <a:pPr>
              <a:spcAft>
                <a:spcPts val="1800"/>
              </a:spcAft>
            </a:pPr>
            <a:r>
              <a:rPr lang="zh-TW" altLang="en-US" sz="2200" dirty="0">
                <a:latin typeface="王漢宗特圓體繁" panose="02020300000000000000" pitchFamily="18" charset="-120"/>
                <a:ea typeface="王漢宗特圓體繁" panose="02020300000000000000" pitchFamily="18" charset="-120"/>
              </a:rPr>
              <a:t>如果再保人發生以下任一情況，應視為違約：</a:t>
            </a:r>
            <a:endParaRPr lang="en-US" altLang="zh-TW" sz="2200" dirty="0">
              <a:latin typeface="王漢宗特圓體繁" panose="02020300000000000000" pitchFamily="18" charset="-120"/>
              <a:ea typeface="王漢宗特圓體繁" panose="02020300000000000000" pitchFamily="18" charset="-120"/>
            </a:endParaRPr>
          </a:p>
          <a:p>
            <a:pPr marL="533400" indent="-533400">
              <a:spcAft>
                <a:spcPts val="1800"/>
              </a:spcAft>
              <a:buClr>
                <a:srgbClr val="C00000"/>
              </a:buClr>
              <a:buFont typeface="Wingdings" panose="05000000000000000000" pitchFamily="2" charset="2"/>
              <a:buChar char="ü"/>
            </a:pPr>
            <a:r>
              <a:rPr lang="zh-TW" altLang="en-US" sz="2200" dirty="0">
                <a:latin typeface="王漢宗特圓體繁" panose="02020300000000000000" pitchFamily="18" charset="-120"/>
                <a:ea typeface="王漢宗特圓體繁" panose="02020300000000000000" pitchFamily="18" charset="-120"/>
              </a:rPr>
              <a:t>其信用評級被調降，低於在契約生效時向分出公司申報的信用評級</a:t>
            </a:r>
            <a:endParaRPr lang="en-US" altLang="zh-TW" sz="2200" dirty="0">
              <a:latin typeface="王漢宗特圓體繁" panose="02020300000000000000" pitchFamily="18" charset="-120"/>
              <a:ea typeface="王漢宗特圓體繁" panose="02020300000000000000" pitchFamily="18" charset="-120"/>
            </a:endParaRPr>
          </a:p>
          <a:p>
            <a:pPr marL="533400" indent="-533400">
              <a:spcAft>
                <a:spcPts val="1800"/>
              </a:spcAft>
              <a:buClr>
                <a:srgbClr val="C00000"/>
              </a:buClr>
              <a:buFont typeface="Wingdings" panose="05000000000000000000" pitchFamily="2" charset="2"/>
              <a:buChar char="ü"/>
            </a:pPr>
            <a:r>
              <a:rPr lang="zh-TW" altLang="en-US" sz="2200" dirty="0">
                <a:latin typeface="王漢宗特圓體繁" panose="02020300000000000000" pitchFamily="18" charset="-120"/>
                <a:ea typeface="王漢宗特圓體繁" panose="02020300000000000000" pitchFamily="18" charset="-120"/>
              </a:rPr>
              <a:t>暫停支付賠款</a:t>
            </a:r>
            <a:endParaRPr lang="en-US" altLang="zh-TW" sz="2200" dirty="0">
              <a:latin typeface="王漢宗特圓體繁" panose="02020300000000000000" pitchFamily="18" charset="-120"/>
              <a:ea typeface="王漢宗特圓體繁" panose="02020300000000000000" pitchFamily="18" charset="-120"/>
            </a:endParaRPr>
          </a:p>
          <a:p>
            <a:pPr marL="533400" indent="-533400">
              <a:spcAft>
                <a:spcPts val="1800"/>
              </a:spcAft>
              <a:buClr>
                <a:srgbClr val="C00000"/>
              </a:buClr>
              <a:buFont typeface="Wingdings" panose="05000000000000000000" pitchFamily="2" charset="2"/>
              <a:buChar char="ü"/>
            </a:pPr>
            <a:r>
              <a:rPr lang="zh-TW" altLang="en-US" sz="2200" dirty="0">
                <a:latin typeface="王漢宗特圓體繁" panose="02020300000000000000" pitchFamily="18" charset="-120"/>
                <a:ea typeface="王漢宗特圓體繁" panose="02020300000000000000" pitchFamily="18" charset="-120"/>
              </a:rPr>
              <a:t>無法在契約規定之期限內全額支付賠款</a:t>
            </a:r>
            <a:endParaRPr lang="en-US" altLang="zh-TW" sz="2200" dirty="0">
              <a:latin typeface="王漢宗特圓體繁" panose="02020300000000000000" pitchFamily="18" charset="-120"/>
              <a:ea typeface="王漢宗特圓體繁" panose="02020300000000000000" pitchFamily="18" charset="-120"/>
            </a:endParaRPr>
          </a:p>
          <a:p>
            <a:pPr marL="533400" indent="-533400">
              <a:spcAft>
                <a:spcPts val="1800"/>
              </a:spcAft>
              <a:buClr>
                <a:srgbClr val="C00000"/>
              </a:buClr>
              <a:buFont typeface="Wingdings" panose="05000000000000000000" pitchFamily="2" charset="2"/>
              <a:buChar char="ü"/>
            </a:pPr>
            <a:r>
              <a:rPr lang="zh-TW" altLang="en-US" sz="2200" dirty="0">
                <a:latin typeface="王漢宗特圓體繁" panose="02020300000000000000" pitchFamily="18" charset="-120"/>
                <a:ea typeface="王漢宗特圓體繁" panose="02020300000000000000" pitchFamily="18" charset="-120"/>
              </a:rPr>
              <a:t>被清算</a:t>
            </a:r>
            <a:endParaRPr lang="en-US" altLang="zh-TW" sz="2200" dirty="0">
              <a:latin typeface="王漢宗特圓體繁" panose="02020300000000000000" pitchFamily="18" charset="-120"/>
              <a:ea typeface="王漢宗特圓體繁" panose="02020300000000000000" pitchFamily="18" charset="-120"/>
            </a:endParaRPr>
          </a:p>
        </p:txBody>
      </p:sp>
    </p:spTree>
    <p:extLst>
      <p:ext uri="{BB962C8B-B14F-4D97-AF65-F5344CB8AC3E}">
        <p14:creationId xmlns:p14="http://schemas.microsoft.com/office/powerpoint/2010/main" val="2940791983"/>
      </p:ext>
    </p:extLst>
  </p:cSld>
  <p:clrMapOvr>
    <a:masterClrMapping/>
  </p:clrMapOvr>
  <mc:AlternateContent xmlns:mc="http://schemas.openxmlformats.org/markup-compatibility/2006" xmlns:p14="http://schemas.microsoft.com/office/powerpoint/2010/main">
    <mc:Choice Requires="p14">
      <p:transition spd="med">
        <p14:reveal/>
      </p:transition>
    </mc:Choice>
    <mc:Fallback xmlns="">
      <p:transition spd="med">
        <p:fade/>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4"/>
          <p:cNvSpPr/>
          <p:nvPr/>
        </p:nvSpPr>
        <p:spPr>
          <a:xfrm>
            <a:off x="1466663" y="759041"/>
            <a:ext cx="8924840" cy="584775"/>
          </a:xfrm>
          <a:prstGeom prst="rect">
            <a:avLst/>
          </a:prstGeom>
        </p:spPr>
        <p:txBody>
          <a:bodyPr wrap="square">
            <a:spAutoFit/>
          </a:bodyPr>
          <a:lstStyle/>
          <a:p>
            <a:r>
              <a:rPr lang="zh-TW" altLang="en-US" sz="3200" b="1" u="sng" dirty="0">
                <a:solidFill>
                  <a:srgbClr val="003366"/>
                </a:solidFill>
                <a:ea typeface="王漢宗特圓體繁" panose="02020300000000000000" pitchFamily="18" charset="-120"/>
              </a:rPr>
              <a:t>關於 降評條款 </a:t>
            </a:r>
            <a:r>
              <a:rPr lang="en-US" altLang="zh-TW" sz="3200" u="sng" dirty="0">
                <a:solidFill>
                  <a:srgbClr val="003366"/>
                </a:solidFill>
                <a:ea typeface="王漢宗特圓體繁" panose="02020300000000000000" pitchFamily="18" charset="-120"/>
              </a:rPr>
              <a:t>(Downgrade Clause)</a:t>
            </a:r>
          </a:p>
        </p:txBody>
      </p:sp>
      <p:sp>
        <p:nvSpPr>
          <p:cNvPr id="3" name="投影片編號版面配置區 2"/>
          <p:cNvSpPr>
            <a:spLocks noGrp="1"/>
          </p:cNvSpPr>
          <p:nvPr>
            <p:ph type="sldNum" sz="quarter" idx="12"/>
          </p:nvPr>
        </p:nvSpPr>
        <p:spPr/>
        <p:txBody>
          <a:bodyPr/>
          <a:lstStyle/>
          <a:p>
            <a:fld id="{DECDDA2C-C450-874C-9C44-9A25EFCBCAB1}" type="slidenum">
              <a:rPr kumimoji="1" lang="zh-TW" altLang="en-US" smtClean="0"/>
              <a:pPr/>
              <a:t>43</a:t>
            </a:fld>
            <a:endParaRPr kumimoji="1" lang="zh-TW" altLang="en-US"/>
          </a:p>
        </p:txBody>
      </p:sp>
      <p:sp>
        <p:nvSpPr>
          <p:cNvPr id="4" name="矩形 3"/>
          <p:cNvSpPr/>
          <p:nvPr/>
        </p:nvSpPr>
        <p:spPr>
          <a:xfrm>
            <a:off x="1466663" y="1755385"/>
            <a:ext cx="9560458" cy="3046988"/>
          </a:xfrm>
          <a:prstGeom prst="rect">
            <a:avLst/>
          </a:prstGeom>
        </p:spPr>
        <p:txBody>
          <a:bodyPr wrap="square">
            <a:spAutoFit/>
          </a:bodyPr>
          <a:lstStyle/>
          <a:p>
            <a:pPr marL="533400" indent="-533400">
              <a:spcAft>
                <a:spcPts val="2400"/>
              </a:spcAft>
              <a:buClr>
                <a:srgbClr val="C00000"/>
              </a:buClr>
              <a:buFont typeface="Wingdings" panose="05000000000000000000" pitchFamily="2" charset="2"/>
              <a:buChar char="ü"/>
            </a:pPr>
            <a:r>
              <a:rPr lang="zh-TW" altLang="en-US" sz="2200" dirty="0">
                <a:latin typeface="王漢宗特圓體繁" panose="02020300000000000000" pitchFamily="18" charset="-120"/>
                <a:ea typeface="王漢宗特圓體繁" panose="02020300000000000000" pitchFamily="18" charset="-120"/>
              </a:rPr>
              <a:t>分出公司有權在再保人之信評遭下調至低於預先約定等級時終止契約並要求返還未到期再保費。</a:t>
            </a:r>
            <a:endParaRPr lang="en-US" altLang="zh-TW" sz="2200" dirty="0">
              <a:latin typeface="王漢宗特圓體繁" panose="02020300000000000000" pitchFamily="18" charset="-120"/>
              <a:ea typeface="王漢宗特圓體繁" panose="02020300000000000000" pitchFamily="18" charset="-120"/>
            </a:endParaRPr>
          </a:p>
          <a:p>
            <a:pPr marL="533400" indent="-533400">
              <a:spcAft>
                <a:spcPts val="2400"/>
              </a:spcAft>
              <a:buClr>
                <a:srgbClr val="C00000"/>
              </a:buClr>
              <a:buFont typeface="Wingdings" panose="05000000000000000000" pitchFamily="2" charset="2"/>
              <a:buChar char="ü"/>
            </a:pPr>
            <a:r>
              <a:rPr lang="zh-TW" altLang="en-US" sz="2200" dirty="0">
                <a:latin typeface="王漢宗特圓體繁" panose="02020300000000000000" pitchFamily="18" charset="-120"/>
                <a:ea typeface="王漢宗特圓體繁" panose="02020300000000000000" pitchFamily="18" charset="-120"/>
              </a:rPr>
              <a:t>此條款不利於再保人，許多再保人</a:t>
            </a:r>
            <a:r>
              <a:rPr lang="en-US" altLang="zh-TW" sz="2200" dirty="0">
                <a:latin typeface="王漢宗特圓體繁" panose="02020300000000000000" pitchFamily="18" charset="-120"/>
                <a:ea typeface="王漢宗特圓體繁" panose="02020300000000000000" pitchFamily="18" charset="-120"/>
              </a:rPr>
              <a:t>(</a:t>
            </a:r>
            <a:r>
              <a:rPr lang="zh-TW" altLang="en-US" sz="2200" dirty="0">
                <a:latin typeface="王漢宗特圓體繁" panose="02020300000000000000" pitchFamily="18" charset="-120"/>
                <a:ea typeface="王漢宗特圓體繁" panose="02020300000000000000" pitchFamily="18" charset="-120"/>
              </a:rPr>
              <a:t>尤其是現金充裕且財力雄厚的再保人</a:t>
            </a:r>
            <a:r>
              <a:rPr lang="en-US" altLang="zh-TW" sz="2200" dirty="0">
                <a:latin typeface="王漢宗特圓體繁" panose="02020300000000000000" pitchFamily="18" charset="-120"/>
                <a:ea typeface="王漢宗特圓體繁" panose="02020300000000000000" pitchFamily="18" charset="-120"/>
              </a:rPr>
              <a:t>)</a:t>
            </a:r>
            <a:r>
              <a:rPr lang="zh-TW" altLang="en-US" sz="2200" dirty="0">
                <a:latin typeface="王漢宗特圓體繁" panose="02020300000000000000" pitchFamily="18" charset="-120"/>
                <a:ea typeface="王漢宗特圓體繁" panose="02020300000000000000" pitchFamily="18" charset="-120"/>
              </a:rPr>
              <a:t>拒絕在契約中附加此條款。</a:t>
            </a:r>
            <a:endParaRPr lang="en-US" altLang="zh-TW" sz="2200" dirty="0">
              <a:latin typeface="王漢宗特圓體繁" panose="02020300000000000000" pitchFamily="18" charset="-120"/>
              <a:ea typeface="王漢宗特圓體繁" panose="02020300000000000000" pitchFamily="18" charset="-120"/>
            </a:endParaRPr>
          </a:p>
          <a:p>
            <a:pPr marL="533400" indent="-533400">
              <a:spcAft>
                <a:spcPts val="2400"/>
              </a:spcAft>
              <a:buClr>
                <a:srgbClr val="C00000"/>
              </a:buClr>
              <a:buFont typeface="Wingdings" panose="05000000000000000000" pitchFamily="2" charset="2"/>
              <a:buChar char="ü"/>
            </a:pPr>
            <a:r>
              <a:rPr lang="zh-TW" altLang="en-US" sz="2200" dirty="0">
                <a:latin typeface="王漢宗特圓體繁" panose="02020300000000000000" pitchFamily="18" charset="-120"/>
                <a:ea typeface="王漢宗特圓體繁" panose="02020300000000000000" pitchFamily="18" charset="-120"/>
              </a:rPr>
              <a:t>分出公司應有終止契約選擇權，而非自動終止。</a:t>
            </a:r>
          </a:p>
          <a:p>
            <a:pPr marL="533400" indent="-533400">
              <a:spcAft>
                <a:spcPts val="2400"/>
              </a:spcAft>
              <a:buClr>
                <a:srgbClr val="C00000"/>
              </a:buClr>
              <a:buFont typeface="Wingdings" panose="05000000000000000000" pitchFamily="2" charset="2"/>
              <a:buChar char="ü"/>
            </a:pPr>
            <a:r>
              <a:rPr lang="zh-TW" altLang="en-US" sz="2200" dirty="0">
                <a:latin typeface="王漢宗特圓體繁" panose="02020300000000000000" pitchFamily="18" charset="-120"/>
                <a:ea typeface="王漢宗特圓體繁" panose="02020300000000000000" pitchFamily="18" charset="-120"/>
              </a:rPr>
              <a:t>單一信評級機構可能無法真實反映再保人的財務狀況。</a:t>
            </a:r>
          </a:p>
        </p:txBody>
      </p:sp>
    </p:spTree>
    <p:extLst>
      <p:ext uri="{BB962C8B-B14F-4D97-AF65-F5344CB8AC3E}">
        <p14:creationId xmlns:p14="http://schemas.microsoft.com/office/powerpoint/2010/main" val="440622009"/>
      </p:ext>
    </p:extLst>
  </p:cSld>
  <p:clrMapOvr>
    <a:masterClrMapping/>
  </p:clrMapOvr>
  <mc:AlternateContent xmlns:mc="http://schemas.openxmlformats.org/markup-compatibility/2006" xmlns:p14="http://schemas.microsoft.com/office/powerpoint/2010/main">
    <mc:Choice Requires="p14">
      <p:transition spd="med">
        <p14:reveal/>
      </p:transition>
    </mc:Choice>
    <mc:Fallback xmlns="">
      <p:transition spd="med">
        <p:fade/>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a:spLocks noChangeArrowheads="1"/>
          </p:cNvSpPr>
          <p:nvPr/>
        </p:nvSpPr>
        <p:spPr bwMode="auto">
          <a:xfrm>
            <a:off x="1518915" y="1990334"/>
            <a:ext cx="9264474" cy="34470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25392" bIns="0" numCol="1" anchor="ctr" anchorCtr="0" compatLnSpc="1">
            <a:prstTxWarp prst="textNoShape">
              <a:avLst/>
            </a:prstTxWarp>
            <a:spAutoFit/>
          </a:bodyPr>
          <a:lstStyle/>
          <a:p>
            <a:pPr marL="457200" indent="-457200" defTabSz="914400" eaLnBrk="0" fontAlgn="ctr" hangingPunct="0">
              <a:spcBef>
                <a:spcPct val="0"/>
              </a:spcBef>
              <a:spcAft>
                <a:spcPts val="2400"/>
              </a:spcAft>
              <a:buClr>
                <a:srgbClr val="CC3300"/>
              </a:buClr>
              <a:buFont typeface="+mj-lt"/>
              <a:buAutoNum type="arabicPeriod"/>
              <a:tabLst>
                <a:tab pos="3765550" algn="l"/>
                <a:tab pos="4038600" algn="l"/>
              </a:tabLst>
            </a:pPr>
            <a:r>
              <a:rPr lang="zh-TW" altLang="en-US" sz="2400" b="1" dirty="0">
                <a:ea typeface="王漢宗特圓體繁" panose="02020300000000000000" pitchFamily="18" charset="-120"/>
                <a:cs typeface="Arial" panose="020B0604020202020204" pitchFamily="34" charset="0"/>
              </a:rPr>
              <a:t>中小型業務臨分需求增加；自留風險之審核趨嚴</a:t>
            </a:r>
            <a:endParaRPr lang="en-US" altLang="zh-TW" sz="2400" b="1" dirty="0">
              <a:ea typeface="王漢宗特圓體繁" panose="02020300000000000000" pitchFamily="18" charset="-120"/>
              <a:cs typeface="Arial" panose="020B0604020202020204" pitchFamily="34" charset="0"/>
            </a:endParaRPr>
          </a:p>
          <a:p>
            <a:pPr marL="457200" indent="-457200" defTabSz="914400" eaLnBrk="0" fontAlgn="ctr" hangingPunct="0">
              <a:spcBef>
                <a:spcPct val="0"/>
              </a:spcBef>
              <a:spcAft>
                <a:spcPts val="2400"/>
              </a:spcAft>
              <a:buClr>
                <a:srgbClr val="CC3300"/>
              </a:buClr>
              <a:buFont typeface="+mj-lt"/>
              <a:buAutoNum type="arabicPeriod"/>
              <a:tabLst>
                <a:tab pos="3765550" algn="l"/>
                <a:tab pos="4038600" algn="l"/>
              </a:tabLst>
            </a:pPr>
            <a:r>
              <a:rPr lang="zh-TW" altLang="en-US" sz="2400" b="1" dirty="0">
                <a:ea typeface="王漢宗特圓體繁" panose="02020300000000000000" pitchFamily="18" charset="-120"/>
                <a:cs typeface="Arial" panose="020B0604020202020204" pitchFamily="34" charset="0"/>
              </a:rPr>
              <a:t>個案保費量小難以逐件臨分；</a:t>
            </a:r>
            <a:r>
              <a:rPr lang="en-US" altLang="zh-TW" sz="2400" dirty="0">
                <a:solidFill>
                  <a:srgbClr val="000000"/>
                </a:solidFill>
                <a:ea typeface="王漢宗特圓體繁" panose="02020300000000000000" pitchFamily="18" charset="-120"/>
                <a:cs typeface="Arial" panose="020B0604020202020204" pitchFamily="34" charset="0"/>
              </a:rPr>
              <a:t>Lineslip</a:t>
            </a:r>
            <a:r>
              <a:rPr lang="zh-TW" altLang="en-US" sz="2400" b="1" dirty="0">
                <a:solidFill>
                  <a:srgbClr val="000000"/>
                </a:solidFill>
                <a:ea typeface="王漢宗特圓體繁" panose="02020300000000000000" pitchFamily="18" charset="-120"/>
                <a:cs typeface="Arial" panose="020B0604020202020204" pitchFamily="34" charset="0"/>
              </a:rPr>
              <a:t> 及 </a:t>
            </a:r>
            <a:r>
              <a:rPr lang="en-US" altLang="zh-TW" sz="2400" dirty="0">
                <a:solidFill>
                  <a:srgbClr val="000000"/>
                </a:solidFill>
                <a:ea typeface="王漢宗特圓體繁" panose="02020300000000000000" pitchFamily="18" charset="-120"/>
                <a:cs typeface="Arial" panose="020B0604020202020204" pitchFamily="34" charset="0"/>
              </a:rPr>
              <a:t>Facility</a:t>
            </a:r>
            <a:r>
              <a:rPr lang="zh-TW" altLang="en-US" sz="2400" b="1" dirty="0">
                <a:ea typeface="王漢宗特圓體繁" panose="02020300000000000000" pitchFamily="18" charset="-120"/>
                <a:cs typeface="Arial" panose="020B0604020202020204" pitchFamily="34" charset="0"/>
              </a:rPr>
              <a:t> 盛行</a:t>
            </a:r>
            <a:endParaRPr lang="en-US" altLang="zh-TW" sz="2400" b="1" dirty="0">
              <a:ea typeface="王漢宗特圓體繁" panose="02020300000000000000" pitchFamily="18" charset="-120"/>
              <a:cs typeface="Arial" panose="020B0604020202020204" pitchFamily="34" charset="0"/>
            </a:endParaRPr>
          </a:p>
          <a:p>
            <a:pPr marL="457200" indent="-457200" defTabSz="914400" eaLnBrk="0" fontAlgn="ctr" hangingPunct="0">
              <a:spcBef>
                <a:spcPct val="0"/>
              </a:spcBef>
              <a:spcAft>
                <a:spcPts val="2400"/>
              </a:spcAft>
              <a:buClr>
                <a:srgbClr val="CC3300"/>
              </a:buClr>
              <a:buFont typeface="+mj-lt"/>
              <a:buAutoNum type="arabicPeriod"/>
              <a:tabLst>
                <a:tab pos="3765550" algn="l"/>
                <a:tab pos="4038600" algn="l"/>
              </a:tabLst>
            </a:pPr>
            <a:r>
              <a:rPr lang="zh-TW" altLang="en-US" sz="2400" b="1" dirty="0">
                <a:ea typeface="王漢宗特圓體繁" panose="02020300000000000000" pitchFamily="18" charset="-120"/>
                <a:cs typeface="Arial" panose="020B0604020202020204" pitchFamily="34" charset="0"/>
              </a:rPr>
              <a:t>硬市場</a:t>
            </a:r>
            <a:r>
              <a:rPr lang="en-US" altLang="zh-TW" sz="2400" dirty="0">
                <a:ea typeface="王漢宗特圓體繁" panose="02020300000000000000" pitchFamily="18" charset="-120"/>
                <a:cs typeface="Arial" panose="020B0604020202020204" pitchFamily="34" charset="0"/>
              </a:rPr>
              <a:t>(Hard Market)</a:t>
            </a:r>
            <a:r>
              <a:rPr lang="zh-TW" altLang="en-US" sz="2400" b="1" dirty="0">
                <a:ea typeface="王漢宗特圓體繁" panose="02020300000000000000" pitchFamily="18" charset="-120"/>
                <a:cs typeface="Arial" panose="020B0604020202020204" pitchFamily="34" charset="0"/>
              </a:rPr>
              <a:t>持續；再保人限縮承保能量或退出市場</a:t>
            </a:r>
            <a:endParaRPr lang="en-US" altLang="zh-TW" sz="2400" b="1" dirty="0">
              <a:ea typeface="王漢宗特圓體繁" panose="02020300000000000000" pitchFamily="18" charset="-120"/>
              <a:cs typeface="Arial" panose="020B0604020202020204" pitchFamily="34" charset="0"/>
            </a:endParaRPr>
          </a:p>
          <a:p>
            <a:pPr marL="457200" indent="-457200" defTabSz="914400" eaLnBrk="0" fontAlgn="ctr" hangingPunct="0">
              <a:spcBef>
                <a:spcPct val="0"/>
              </a:spcBef>
              <a:spcAft>
                <a:spcPts val="2400"/>
              </a:spcAft>
              <a:buClr>
                <a:srgbClr val="CC3300"/>
              </a:buClr>
              <a:buFont typeface="+mj-lt"/>
              <a:buAutoNum type="arabicPeriod"/>
              <a:tabLst>
                <a:tab pos="3765550" algn="l"/>
                <a:tab pos="4038600" algn="l"/>
              </a:tabLst>
            </a:pPr>
            <a:r>
              <a:rPr lang="zh-TW" altLang="en-US" sz="2400" b="1" dirty="0">
                <a:ea typeface="王漢宗特圓體繁" panose="02020300000000000000" pitchFamily="18" charset="-120"/>
                <a:cs typeface="Arial" panose="020B0604020202020204" pitchFamily="34" charset="0"/>
              </a:rPr>
              <a:t>市場由少數國際經紀人主導；寡占市場形成</a:t>
            </a:r>
            <a:endParaRPr lang="en-US" altLang="zh-TW" sz="2400" b="1" dirty="0">
              <a:ea typeface="王漢宗特圓體繁" panose="02020300000000000000" pitchFamily="18" charset="-120"/>
              <a:cs typeface="Arial" panose="020B0604020202020204" pitchFamily="34" charset="0"/>
            </a:endParaRPr>
          </a:p>
          <a:p>
            <a:pPr marL="457200" indent="-457200" defTabSz="914400" eaLnBrk="0" fontAlgn="ctr" hangingPunct="0">
              <a:spcBef>
                <a:spcPct val="0"/>
              </a:spcBef>
              <a:spcAft>
                <a:spcPts val="2400"/>
              </a:spcAft>
              <a:buClr>
                <a:srgbClr val="CC3300"/>
              </a:buClr>
              <a:buFont typeface="+mj-lt"/>
              <a:buAutoNum type="arabicPeriod"/>
              <a:tabLst>
                <a:tab pos="3765550" algn="l"/>
                <a:tab pos="4038600" algn="l"/>
              </a:tabLst>
            </a:pPr>
            <a:r>
              <a:rPr lang="zh-TW" altLang="en-US" sz="2400" b="1" dirty="0">
                <a:ea typeface="王漢宗特圓體繁" panose="02020300000000000000" pitchFamily="18" charset="-120"/>
                <a:cs typeface="Arial" panose="020B0604020202020204" pitchFamily="34" charset="0"/>
              </a:rPr>
              <a:t>法規遵循成本攀升</a:t>
            </a:r>
            <a:r>
              <a:rPr lang="zh-TW" altLang="en-US" sz="2400" b="1" dirty="0">
                <a:ea typeface="王漢宗特圓體繁" panose="02020300000000000000" pitchFamily="18" charset="-120"/>
              </a:rPr>
              <a:t>，</a:t>
            </a:r>
            <a:r>
              <a:rPr lang="zh-TW" altLang="en-US" sz="2400" b="1" dirty="0">
                <a:latin typeface="王漢宗特圓體繁" panose="02020300000000000000" pitchFamily="18" charset="-120"/>
                <a:ea typeface="王漢宗特圓體繁" panose="02020300000000000000" pitchFamily="18" charset="-120"/>
              </a:rPr>
              <a:t>例如</a:t>
            </a:r>
            <a:r>
              <a:rPr lang="en-US" altLang="zh-TW" sz="2400" b="1" dirty="0">
                <a:latin typeface="王漢宗特圓體繁" panose="02020300000000000000" pitchFamily="18" charset="-120"/>
                <a:ea typeface="王漢宗特圓體繁" panose="02020300000000000000" pitchFamily="18" charset="-120"/>
              </a:rPr>
              <a:t>﹕</a:t>
            </a:r>
            <a:r>
              <a:rPr lang="zh-TW" altLang="en-US" sz="2400" b="1" dirty="0">
                <a:ea typeface="王漢宗特圓體繁" panose="02020300000000000000" pitchFamily="18" charset="-120"/>
              </a:rPr>
              <a:t>再保險分出分入及其他危險分散機制管理辦法之修改</a:t>
            </a:r>
            <a:endParaRPr lang="en-US" altLang="zh-TW" sz="2400" b="1" dirty="0">
              <a:ea typeface="王漢宗特圓體繁" panose="02020300000000000000" pitchFamily="18" charset="-120"/>
              <a:cs typeface="Arial" panose="020B0604020202020204" pitchFamily="34" charset="0"/>
            </a:endParaRPr>
          </a:p>
        </p:txBody>
      </p:sp>
      <p:sp>
        <p:nvSpPr>
          <p:cNvPr id="5" name="矩形 4"/>
          <p:cNvSpPr/>
          <p:nvPr/>
        </p:nvSpPr>
        <p:spPr>
          <a:xfrm>
            <a:off x="1466663" y="818823"/>
            <a:ext cx="8510256" cy="769441"/>
          </a:xfrm>
          <a:prstGeom prst="rect">
            <a:avLst/>
          </a:prstGeom>
        </p:spPr>
        <p:txBody>
          <a:bodyPr wrap="square">
            <a:spAutoFit/>
          </a:bodyPr>
          <a:lstStyle/>
          <a:p>
            <a:pPr marL="985838" indent="-985838">
              <a:buFont typeface="+mj-ea"/>
              <a:buAutoNum type="ea1ChtPeriod" startAt="5"/>
            </a:pPr>
            <a:r>
              <a:rPr lang="zh-TW" altLang="en-US" sz="4400" b="1" dirty="0">
                <a:solidFill>
                  <a:srgbClr val="006666"/>
                </a:solidFill>
                <a:latin typeface="王漢宗特圓體繁" panose="02020300000000000000" pitchFamily="18" charset="-120"/>
                <a:ea typeface="王漢宗特圓體繁" panose="02020300000000000000" pitchFamily="18" charset="-120"/>
              </a:rPr>
              <a:t>臨分市場的變化與挑戰</a:t>
            </a:r>
          </a:p>
        </p:txBody>
      </p:sp>
      <p:sp>
        <p:nvSpPr>
          <p:cNvPr id="3" name="投影片編號版面配置區 2"/>
          <p:cNvSpPr>
            <a:spLocks noGrp="1"/>
          </p:cNvSpPr>
          <p:nvPr>
            <p:ph type="sldNum" sz="quarter" idx="12"/>
          </p:nvPr>
        </p:nvSpPr>
        <p:spPr/>
        <p:txBody>
          <a:bodyPr/>
          <a:lstStyle/>
          <a:p>
            <a:fld id="{DECDDA2C-C450-874C-9C44-9A25EFCBCAB1}" type="slidenum">
              <a:rPr kumimoji="1" lang="zh-TW" altLang="en-US" smtClean="0"/>
              <a:pPr/>
              <a:t>44</a:t>
            </a:fld>
            <a:endParaRPr kumimoji="1" lang="zh-TW" altLang="en-US"/>
          </a:p>
        </p:txBody>
      </p:sp>
    </p:spTree>
    <p:extLst>
      <p:ext uri="{BB962C8B-B14F-4D97-AF65-F5344CB8AC3E}">
        <p14:creationId xmlns:p14="http://schemas.microsoft.com/office/powerpoint/2010/main" val="239884935"/>
      </p:ext>
    </p:extLst>
  </p:cSld>
  <p:clrMapOvr>
    <a:masterClrMapping/>
  </p:clrMapOvr>
  <mc:AlternateContent xmlns:mc="http://schemas.openxmlformats.org/markup-compatibility/2006" xmlns:p14="http://schemas.microsoft.com/office/powerpoint/2010/main">
    <mc:Choice Requires="p14">
      <p:transition spd="med">
        <p14:reveal/>
      </p:transition>
    </mc:Choice>
    <mc:Fallback xmlns="">
      <p:transition spd="med">
        <p:fade/>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4"/>
          <p:cNvSpPr/>
          <p:nvPr/>
        </p:nvSpPr>
        <p:spPr>
          <a:xfrm>
            <a:off x="1466663" y="656433"/>
            <a:ext cx="8510256" cy="646331"/>
          </a:xfrm>
          <a:prstGeom prst="rect">
            <a:avLst/>
          </a:prstGeom>
        </p:spPr>
        <p:txBody>
          <a:bodyPr wrap="square">
            <a:spAutoFit/>
          </a:bodyPr>
          <a:lstStyle/>
          <a:p>
            <a:r>
              <a:rPr lang="zh-TW" altLang="en-US" sz="3600" b="1" dirty="0">
                <a:solidFill>
                  <a:srgbClr val="003366"/>
                </a:solidFill>
                <a:ea typeface="王漢宗特圓體繁" panose="02020300000000000000" pitchFamily="18" charset="-120"/>
                <a:cs typeface="Arial" panose="020B0604020202020204" pitchFamily="34" charset="0"/>
              </a:rPr>
              <a:t>火險臨分需求之變化</a:t>
            </a:r>
            <a:endParaRPr lang="zh-TW" altLang="en-US" sz="3600" b="1" dirty="0">
              <a:solidFill>
                <a:srgbClr val="003366"/>
              </a:solidFill>
              <a:latin typeface="王漢宗特圓體繁" panose="02020300000000000000" pitchFamily="18" charset="-120"/>
              <a:ea typeface="王漢宗特圓體繁" panose="02020300000000000000" pitchFamily="18" charset="-120"/>
            </a:endParaRPr>
          </a:p>
        </p:txBody>
      </p:sp>
      <p:sp>
        <p:nvSpPr>
          <p:cNvPr id="3" name="投影片編號版面配置區 2"/>
          <p:cNvSpPr>
            <a:spLocks noGrp="1"/>
          </p:cNvSpPr>
          <p:nvPr>
            <p:ph type="sldNum" sz="quarter" idx="12"/>
          </p:nvPr>
        </p:nvSpPr>
        <p:spPr/>
        <p:txBody>
          <a:bodyPr/>
          <a:lstStyle/>
          <a:p>
            <a:fld id="{DECDDA2C-C450-874C-9C44-9A25EFCBCAB1}" type="slidenum">
              <a:rPr kumimoji="1" lang="zh-TW" altLang="en-US" smtClean="0"/>
              <a:pPr/>
              <a:t>45</a:t>
            </a:fld>
            <a:endParaRPr kumimoji="1" lang="zh-TW" altLang="en-US"/>
          </a:p>
        </p:txBody>
      </p:sp>
      <p:sp>
        <p:nvSpPr>
          <p:cNvPr id="6" name="矩形 5"/>
          <p:cNvSpPr/>
          <p:nvPr/>
        </p:nvSpPr>
        <p:spPr>
          <a:xfrm>
            <a:off x="5721791" y="6102807"/>
            <a:ext cx="4345292" cy="307777"/>
          </a:xfrm>
          <a:prstGeom prst="rect">
            <a:avLst/>
          </a:prstGeom>
        </p:spPr>
        <p:txBody>
          <a:bodyPr wrap="none">
            <a:spAutoFit/>
          </a:bodyPr>
          <a:lstStyle/>
          <a:p>
            <a:r>
              <a:rPr lang="en-US" altLang="zh-TW" sz="1400" dirty="0"/>
              <a:t>data source: TWIG</a:t>
            </a:r>
            <a:r>
              <a:rPr lang="zh-TW" altLang="en-US" sz="1400" dirty="0"/>
              <a:t> </a:t>
            </a:r>
            <a:r>
              <a:rPr lang="en-US" altLang="zh-TW" sz="1400" dirty="0"/>
              <a:t>Taiwan as at 30 September 2022</a:t>
            </a:r>
            <a:endParaRPr lang="zh-TW" altLang="en-US" sz="1400" dirty="0"/>
          </a:p>
        </p:txBody>
      </p:sp>
      <p:pic>
        <p:nvPicPr>
          <p:cNvPr id="4" name="圖片 3"/>
          <p:cNvPicPr>
            <a:picLocks noChangeAspect="1"/>
          </p:cNvPicPr>
          <p:nvPr/>
        </p:nvPicPr>
        <p:blipFill rotWithShape="1">
          <a:blip r:embed="rId3"/>
          <a:srcRect l="1300" r="886" b="4141"/>
          <a:stretch/>
        </p:blipFill>
        <p:spPr>
          <a:xfrm>
            <a:off x="1466663" y="1530035"/>
            <a:ext cx="8899555" cy="4499390"/>
          </a:xfrm>
          <a:prstGeom prst="rect">
            <a:avLst/>
          </a:prstGeom>
        </p:spPr>
      </p:pic>
    </p:spTree>
    <p:extLst>
      <p:ext uri="{BB962C8B-B14F-4D97-AF65-F5344CB8AC3E}">
        <p14:creationId xmlns:p14="http://schemas.microsoft.com/office/powerpoint/2010/main" val="327997679"/>
      </p:ext>
    </p:extLst>
  </p:cSld>
  <p:clrMapOvr>
    <a:masterClrMapping/>
  </p:clrMapOvr>
  <mc:AlternateContent xmlns:mc="http://schemas.openxmlformats.org/markup-compatibility/2006" xmlns:p14="http://schemas.microsoft.com/office/powerpoint/2010/main">
    <mc:Choice Requires="p14">
      <p:transition spd="med">
        <p14:reveal/>
      </p:transition>
    </mc:Choice>
    <mc:Fallback xmlns="">
      <p:transition spd="med">
        <p:fade/>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4"/>
          <p:cNvSpPr/>
          <p:nvPr/>
        </p:nvSpPr>
        <p:spPr>
          <a:xfrm>
            <a:off x="1883121" y="656433"/>
            <a:ext cx="8093798" cy="646331"/>
          </a:xfrm>
          <a:prstGeom prst="rect">
            <a:avLst/>
          </a:prstGeom>
        </p:spPr>
        <p:txBody>
          <a:bodyPr wrap="square">
            <a:spAutoFit/>
          </a:bodyPr>
          <a:lstStyle/>
          <a:p>
            <a:r>
              <a:rPr lang="zh-TW" altLang="en-US" sz="3600" b="1" dirty="0">
                <a:solidFill>
                  <a:srgbClr val="003366"/>
                </a:solidFill>
                <a:ea typeface="王漢宗特圓體繁" panose="02020300000000000000" pitchFamily="18" charset="-120"/>
                <a:cs typeface="Arial" panose="020B0604020202020204" pitchFamily="34" charset="0"/>
              </a:rPr>
              <a:t>火險臨分業務前十大使用性質</a:t>
            </a:r>
            <a:endParaRPr lang="zh-TW" altLang="en-US" sz="3600" b="1" dirty="0">
              <a:solidFill>
                <a:srgbClr val="003366"/>
              </a:solidFill>
              <a:latin typeface="王漢宗特圓體繁" panose="02020300000000000000" pitchFamily="18" charset="-120"/>
              <a:ea typeface="王漢宗特圓體繁" panose="02020300000000000000" pitchFamily="18" charset="-120"/>
            </a:endParaRPr>
          </a:p>
        </p:txBody>
      </p:sp>
      <p:sp>
        <p:nvSpPr>
          <p:cNvPr id="3" name="投影片編號版面配置區 2"/>
          <p:cNvSpPr>
            <a:spLocks noGrp="1"/>
          </p:cNvSpPr>
          <p:nvPr>
            <p:ph type="sldNum" sz="quarter" idx="12"/>
          </p:nvPr>
        </p:nvSpPr>
        <p:spPr/>
        <p:txBody>
          <a:bodyPr/>
          <a:lstStyle/>
          <a:p>
            <a:fld id="{DECDDA2C-C450-874C-9C44-9A25EFCBCAB1}" type="slidenum">
              <a:rPr kumimoji="1" lang="zh-TW" altLang="en-US" smtClean="0"/>
              <a:pPr/>
              <a:t>46</a:t>
            </a:fld>
            <a:endParaRPr kumimoji="1" lang="zh-TW" altLang="en-US"/>
          </a:p>
        </p:txBody>
      </p:sp>
      <p:graphicFrame>
        <p:nvGraphicFramePr>
          <p:cNvPr id="2" name="表格 1"/>
          <p:cNvGraphicFramePr>
            <a:graphicFrameLocks noGrp="1"/>
          </p:cNvGraphicFramePr>
          <p:nvPr>
            <p:extLst>
              <p:ext uri="{D42A27DB-BD31-4B8C-83A1-F6EECF244321}">
                <p14:modId xmlns:p14="http://schemas.microsoft.com/office/powerpoint/2010/main" val="3161336266"/>
              </p:ext>
            </p:extLst>
          </p:nvPr>
        </p:nvGraphicFramePr>
        <p:xfrm>
          <a:off x="1946496" y="1520983"/>
          <a:ext cx="8148118" cy="4580892"/>
        </p:xfrm>
        <a:graphic>
          <a:graphicData uri="http://schemas.openxmlformats.org/drawingml/2006/table">
            <a:tbl>
              <a:tblPr>
                <a:tableStyleId>{5C22544A-7EE6-4342-B048-85BDC9FD1C3A}</a:tableStyleId>
              </a:tblPr>
              <a:tblGrid>
                <a:gridCol w="844050">
                  <a:extLst>
                    <a:ext uri="{9D8B030D-6E8A-4147-A177-3AD203B41FA5}">
                      <a16:colId xmlns:a16="http://schemas.microsoft.com/office/drawing/2014/main" val="20000"/>
                    </a:ext>
                  </a:extLst>
                </a:gridCol>
                <a:gridCol w="2404816">
                  <a:extLst>
                    <a:ext uri="{9D8B030D-6E8A-4147-A177-3AD203B41FA5}">
                      <a16:colId xmlns:a16="http://schemas.microsoft.com/office/drawing/2014/main" val="20001"/>
                    </a:ext>
                  </a:extLst>
                </a:gridCol>
                <a:gridCol w="2418990">
                  <a:extLst>
                    <a:ext uri="{9D8B030D-6E8A-4147-A177-3AD203B41FA5}">
                      <a16:colId xmlns:a16="http://schemas.microsoft.com/office/drawing/2014/main" val="20002"/>
                    </a:ext>
                  </a:extLst>
                </a:gridCol>
                <a:gridCol w="2480262">
                  <a:extLst>
                    <a:ext uri="{9D8B030D-6E8A-4147-A177-3AD203B41FA5}">
                      <a16:colId xmlns:a16="http://schemas.microsoft.com/office/drawing/2014/main" val="20003"/>
                    </a:ext>
                  </a:extLst>
                </a:gridCol>
              </a:tblGrid>
              <a:tr h="381741">
                <a:tc>
                  <a:txBody>
                    <a:bodyPr/>
                    <a:lstStyle/>
                    <a:p>
                      <a:pPr algn="ctr" fontAlgn="ctr">
                        <a:lnSpc>
                          <a:spcPct val="120000"/>
                        </a:lnSpc>
                        <a:spcAft>
                          <a:spcPts val="0"/>
                        </a:spcAft>
                      </a:pPr>
                      <a:r>
                        <a:rPr lang="zh-TW" altLang="en-US" sz="2000" b="0" i="0" u="none" strike="noStrike" dirty="0">
                          <a:solidFill>
                            <a:srgbClr val="006666"/>
                          </a:solidFill>
                          <a:effectLst/>
                          <a:latin typeface="王漢宗特圓體繁" panose="02020300000000000000" pitchFamily="18" charset="-120"/>
                          <a:ea typeface="王漢宗特圓體繁" panose="02020300000000000000" pitchFamily="18" charset="-120"/>
                        </a:rPr>
                        <a:t>名次</a:t>
                      </a:r>
                      <a:endParaRPr lang="zh-TW" sz="2000" b="0" i="0" u="none" strike="noStrike" dirty="0">
                        <a:solidFill>
                          <a:srgbClr val="006666"/>
                        </a:solidFill>
                        <a:effectLst/>
                        <a:latin typeface="王漢宗特圓體繁" panose="02020300000000000000" pitchFamily="18" charset="-120"/>
                        <a:ea typeface="王漢宗特圓體繁" panose="02020300000000000000" pitchFamily="18" charset="-120"/>
                      </a:endParaRPr>
                    </a:p>
                  </a:txBody>
                  <a:tcPr marL="9525" marR="9525" marT="9525" marB="0" anchor="ctr"/>
                </a:tc>
                <a:tc>
                  <a:txBody>
                    <a:bodyPr/>
                    <a:lstStyle/>
                    <a:p>
                      <a:pPr algn="ctr" fontAlgn="ctr">
                        <a:lnSpc>
                          <a:spcPct val="120000"/>
                        </a:lnSpc>
                        <a:spcAft>
                          <a:spcPts val="0"/>
                        </a:spcAft>
                      </a:pPr>
                      <a:r>
                        <a:rPr lang="zh-TW" altLang="en-US" sz="2000" u="none" strike="noStrike" dirty="0">
                          <a:solidFill>
                            <a:srgbClr val="006666"/>
                          </a:solidFill>
                          <a:effectLst/>
                          <a:latin typeface="王漢宗特圓體繁" panose="02020300000000000000" pitchFamily="18" charset="-120"/>
                          <a:ea typeface="王漢宗特圓體繁" panose="02020300000000000000" pitchFamily="18" charset="-120"/>
                        </a:rPr>
                        <a:t>使用性質</a:t>
                      </a:r>
                    </a:p>
                  </a:txBody>
                  <a:tcPr marL="9525" marR="9525" marT="9525" marB="0" anchor="ctr"/>
                </a:tc>
                <a:tc>
                  <a:txBody>
                    <a:bodyPr/>
                    <a:lstStyle/>
                    <a:p>
                      <a:pPr algn="ctr" fontAlgn="ctr">
                        <a:lnSpc>
                          <a:spcPct val="120000"/>
                        </a:lnSpc>
                        <a:spcAft>
                          <a:spcPts val="0"/>
                        </a:spcAft>
                      </a:pPr>
                      <a:r>
                        <a:rPr lang="zh-TW" altLang="en-US" sz="2000" u="none" strike="noStrike" dirty="0">
                          <a:solidFill>
                            <a:srgbClr val="006666"/>
                          </a:solidFill>
                          <a:effectLst/>
                          <a:latin typeface="王漢宗特圓體繁" panose="02020300000000000000" pitchFamily="18" charset="-120"/>
                          <a:ea typeface="王漢宗特圓體繁" panose="02020300000000000000" pitchFamily="18" charset="-120"/>
                        </a:rPr>
                        <a:t>分出件數之佔比</a:t>
                      </a:r>
                      <a:r>
                        <a:rPr lang="en-US" altLang="zh-TW" sz="2000" u="none" strike="noStrike" dirty="0">
                          <a:solidFill>
                            <a:srgbClr val="006666"/>
                          </a:solidFill>
                          <a:effectLst/>
                          <a:latin typeface="王漢宗特圓體繁" panose="02020300000000000000" pitchFamily="18" charset="-120"/>
                          <a:ea typeface="王漢宗特圓體繁" panose="02020300000000000000" pitchFamily="18" charset="-120"/>
                        </a:rPr>
                        <a:t>(%)</a:t>
                      </a:r>
                      <a:endParaRPr lang="zh-TW" sz="2000" b="0" i="0" u="none" strike="noStrike" dirty="0">
                        <a:solidFill>
                          <a:srgbClr val="006666"/>
                        </a:solidFill>
                        <a:effectLst/>
                        <a:latin typeface="王漢宗特圓體繁" panose="02020300000000000000" pitchFamily="18" charset="-120"/>
                        <a:ea typeface="王漢宗特圓體繁" panose="02020300000000000000" pitchFamily="18" charset="-120"/>
                      </a:endParaRPr>
                    </a:p>
                  </a:txBody>
                  <a:tcPr marL="9525" marR="9525" marT="9525" marB="0" anchor="ctr"/>
                </a:tc>
                <a:tc>
                  <a:txBody>
                    <a:bodyPr/>
                    <a:lstStyle/>
                    <a:p>
                      <a:pPr algn="ctr" fontAlgn="ctr">
                        <a:lnSpc>
                          <a:spcPct val="120000"/>
                        </a:lnSpc>
                        <a:spcAft>
                          <a:spcPts val="0"/>
                        </a:spcAft>
                      </a:pPr>
                      <a:r>
                        <a:rPr lang="zh-TW" altLang="en-US" sz="2000" u="none" strike="noStrike" dirty="0">
                          <a:solidFill>
                            <a:srgbClr val="006666"/>
                          </a:solidFill>
                          <a:effectLst/>
                          <a:latin typeface="王漢宗特圓體繁" panose="02020300000000000000" pitchFamily="18" charset="-120"/>
                          <a:ea typeface="王漢宗特圓體繁" panose="02020300000000000000" pitchFamily="18" charset="-120"/>
                        </a:rPr>
                        <a:t>分出保費之佔比</a:t>
                      </a:r>
                      <a:r>
                        <a:rPr lang="en-US" altLang="zh-TW" sz="2000" u="none" strike="noStrike" dirty="0">
                          <a:solidFill>
                            <a:srgbClr val="006666"/>
                          </a:solidFill>
                          <a:effectLst/>
                          <a:latin typeface="王漢宗特圓體繁" panose="02020300000000000000" pitchFamily="18" charset="-120"/>
                          <a:ea typeface="王漢宗特圓體繁" panose="02020300000000000000" pitchFamily="18" charset="-120"/>
                        </a:rPr>
                        <a:t>(%)</a:t>
                      </a:r>
                      <a:endParaRPr lang="zh-TW" altLang="zh-TW" sz="2000" b="0" i="0" u="none" strike="noStrike" dirty="0">
                        <a:solidFill>
                          <a:srgbClr val="006666"/>
                        </a:solidFill>
                        <a:effectLst/>
                        <a:latin typeface="王漢宗特圓體繁" panose="02020300000000000000" pitchFamily="18" charset="-120"/>
                        <a:ea typeface="王漢宗特圓體繁" panose="02020300000000000000" pitchFamily="18" charset="-120"/>
                      </a:endParaRPr>
                    </a:p>
                  </a:txBody>
                  <a:tcPr marL="9525" marR="9525" marT="9525" marB="0" anchor="ctr"/>
                </a:tc>
                <a:extLst>
                  <a:ext uri="{0D108BD9-81ED-4DB2-BD59-A6C34878D82A}">
                    <a16:rowId xmlns:a16="http://schemas.microsoft.com/office/drawing/2014/main" val="10000"/>
                  </a:ext>
                </a:extLst>
              </a:tr>
              <a:tr h="381741">
                <a:tc>
                  <a:txBody>
                    <a:bodyPr/>
                    <a:lstStyle/>
                    <a:p>
                      <a:pPr algn="ctr" fontAlgn="ctr">
                        <a:lnSpc>
                          <a:spcPct val="120000"/>
                        </a:lnSpc>
                        <a:spcAft>
                          <a:spcPts val="0"/>
                        </a:spcAft>
                      </a:pPr>
                      <a:r>
                        <a:rPr lang="en-US" sz="1800" b="1" u="none" strike="noStrike" dirty="0">
                          <a:effectLst/>
                        </a:rPr>
                        <a:t>1</a:t>
                      </a:r>
                      <a:endParaRPr lang="zh-TW" sz="1800" b="1" i="0" u="none" strike="noStrike" dirty="0">
                        <a:solidFill>
                          <a:srgbClr val="000000"/>
                        </a:solidFill>
                        <a:effectLst/>
                        <a:latin typeface="Arial" panose="020B0604020202020204" pitchFamily="34" charset="0"/>
                      </a:endParaRPr>
                    </a:p>
                  </a:txBody>
                  <a:tcPr marL="9525" marR="9525" marT="9525" marB="0" anchor="ctr"/>
                </a:tc>
                <a:tc>
                  <a:txBody>
                    <a:bodyPr/>
                    <a:lstStyle/>
                    <a:p>
                      <a:pPr algn="l" fontAlgn="ctr">
                        <a:lnSpc>
                          <a:spcPct val="120000"/>
                        </a:lnSpc>
                        <a:spcAft>
                          <a:spcPts val="0"/>
                        </a:spcAft>
                      </a:pPr>
                      <a:r>
                        <a:rPr lang="zh-TW" altLang="en-US" sz="2000" u="none" strike="noStrike" dirty="0">
                          <a:effectLst/>
                          <a:latin typeface="王漢宗特圓體繁" panose="02020300000000000000" pitchFamily="18" charset="-120"/>
                          <a:ea typeface="王漢宗特圓體繁" panose="02020300000000000000" pitchFamily="18" charset="-120"/>
                        </a:rPr>
                        <a:t>倉庫</a:t>
                      </a:r>
                      <a:endParaRPr lang="zh-TW" sz="2000" b="0" i="0" u="none" strike="noStrike" dirty="0">
                        <a:solidFill>
                          <a:srgbClr val="000000"/>
                        </a:solidFill>
                        <a:effectLst/>
                        <a:latin typeface="王漢宗特圓體繁" panose="02020300000000000000" pitchFamily="18" charset="-120"/>
                        <a:ea typeface="王漢宗特圓體繁" panose="02020300000000000000" pitchFamily="18" charset="-120"/>
                      </a:endParaRPr>
                    </a:p>
                  </a:txBody>
                  <a:tcPr marL="9525" marR="9525" marT="9525" marB="0" anchor="ctr"/>
                </a:tc>
                <a:tc>
                  <a:txBody>
                    <a:bodyPr/>
                    <a:lstStyle/>
                    <a:p>
                      <a:pPr algn="r" fontAlgn="ctr">
                        <a:lnSpc>
                          <a:spcPct val="120000"/>
                        </a:lnSpc>
                        <a:spcAft>
                          <a:spcPts val="0"/>
                        </a:spcAft>
                      </a:pPr>
                      <a:r>
                        <a:rPr lang="en-US" sz="1800" u="none" strike="noStrike" dirty="0">
                          <a:effectLst/>
                        </a:rPr>
                        <a:t>30.50</a:t>
                      </a:r>
                      <a:endParaRPr lang="zh-TW" sz="1800" b="0" i="0" u="none" strike="noStrike" dirty="0">
                        <a:solidFill>
                          <a:srgbClr val="000000"/>
                        </a:solidFill>
                        <a:effectLst/>
                        <a:latin typeface="Arial" panose="020B0604020202020204" pitchFamily="34" charset="0"/>
                      </a:endParaRPr>
                    </a:p>
                  </a:txBody>
                  <a:tcPr marL="9525" marR="9525" marT="9525" marB="0" anchor="ctr"/>
                </a:tc>
                <a:tc>
                  <a:txBody>
                    <a:bodyPr/>
                    <a:lstStyle/>
                    <a:p>
                      <a:pPr algn="r" fontAlgn="ctr">
                        <a:lnSpc>
                          <a:spcPct val="120000"/>
                        </a:lnSpc>
                        <a:spcAft>
                          <a:spcPts val="0"/>
                        </a:spcAft>
                      </a:pPr>
                      <a:r>
                        <a:rPr lang="en-US" sz="1800" u="none" strike="noStrike">
                          <a:effectLst/>
                        </a:rPr>
                        <a:t>24.00</a:t>
                      </a:r>
                      <a:endParaRPr lang="zh-TW" sz="1800" b="0" i="0" u="none" strike="noStrike">
                        <a:solidFill>
                          <a:srgbClr val="000000"/>
                        </a:solidFill>
                        <a:effectLst/>
                        <a:latin typeface="Arial" panose="020B0604020202020204" pitchFamily="34" charset="0"/>
                      </a:endParaRPr>
                    </a:p>
                  </a:txBody>
                  <a:tcPr marL="9525" marR="9525" marT="9525" marB="0" anchor="ctr"/>
                </a:tc>
                <a:extLst>
                  <a:ext uri="{0D108BD9-81ED-4DB2-BD59-A6C34878D82A}">
                    <a16:rowId xmlns:a16="http://schemas.microsoft.com/office/drawing/2014/main" val="10001"/>
                  </a:ext>
                </a:extLst>
              </a:tr>
              <a:tr h="381741">
                <a:tc>
                  <a:txBody>
                    <a:bodyPr/>
                    <a:lstStyle/>
                    <a:p>
                      <a:pPr algn="ctr" fontAlgn="ctr">
                        <a:lnSpc>
                          <a:spcPct val="120000"/>
                        </a:lnSpc>
                        <a:spcAft>
                          <a:spcPts val="0"/>
                        </a:spcAft>
                      </a:pPr>
                      <a:r>
                        <a:rPr lang="en-US" sz="1800" b="1" u="none" strike="noStrike" dirty="0">
                          <a:effectLst/>
                        </a:rPr>
                        <a:t>2</a:t>
                      </a:r>
                      <a:endParaRPr lang="zh-TW" sz="1800" b="1" i="0" u="none" strike="noStrike" dirty="0">
                        <a:solidFill>
                          <a:srgbClr val="000000"/>
                        </a:solidFill>
                        <a:effectLst/>
                        <a:latin typeface="Arial" panose="020B0604020202020204" pitchFamily="34" charset="0"/>
                      </a:endParaRPr>
                    </a:p>
                  </a:txBody>
                  <a:tcPr marL="9525" marR="9525" marT="9525" marB="0" anchor="ctr"/>
                </a:tc>
                <a:tc>
                  <a:txBody>
                    <a:bodyPr/>
                    <a:lstStyle/>
                    <a:p>
                      <a:pPr algn="l" fontAlgn="ctr">
                        <a:lnSpc>
                          <a:spcPct val="120000"/>
                        </a:lnSpc>
                        <a:spcAft>
                          <a:spcPts val="0"/>
                        </a:spcAft>
                      </a:pPr>
                      <a:r>
                        <a:rPr lang="zh-TW" altLang="en-US" sz="2000" u="none" strike="noStrike" dirty="0">
                          <a:effectLst/>
                          <a:latin typeface="王漢宗特圓體繁" panose="02020300000000000000" pitchFamily="18" charset="-120"/>
                          <a:ea typeface="王漢宗特圓體繁" panose="02020300000000000000" pitchFamily="18" charset="-120"/>
                        </a:rPr>
                        <a:t>塑膠或橡膠加工廠</a:t>
                      </a:r>
                      <a:endParaRPr lang="zh-TW" sz="2000" b="0" i="0" u="none" strike="noStrike" dirty="0">
                        <a:solidFill>
                          <a:srgbClr val="000000"/>
                        </a:solidFill>
                        <a:effectLst/>
                        <a:latin typeface="王漢宗特圓體繁" panose="02020300000000000000" pitchFamily="18" charset="-120"/>
                        <a:ea typeface="王漢宗特圓體繁" panose="02020300000000000000" pitchFamily="18" charset="-120"/>
                      </a:endParaRPr>
                    </a:p>
                  </a:txBody>
                  <a:tcPr marL="9525" marR="9525" marT="9525" marB="0" anchor="ctr"/>
                </a:tc>
                <a:tc>
                  <a:txBody>
                    <a:bodyPr/>
                    <a:lstStyle/>
                    <a:p>
                      <a:pPr algn="r" fontAlgn="ctr">
                        <a:lnSpc>
                          <a:spcPct val="120000"/>
                        </a:lnSpc>
                        <a:spcAft>
                          <a:spcPts val="0"/>
                        </a:spcAft>
                      </a:pPr>
                      <a:r>
                        <a:rPr lang="en-US" sz="1800" u="none" strike="noStrike" dirty="0">
                          <a:effectLst/>
                        </a:rPr>
                        <a:t>14.00</a:t>
                      </a:r>
                      <a:endParaRPr lang="zh-TW" sz="1800" b="0" i="0" u="none" strike="noStrike" dirty="0">
                        <a:solidFill>
                          <a:srgbClr val="000000"/>
                        </a:solidFill>
                        <a:effectLst/>
                        <a:latin typeface="Arial" panose="020B0604020202020204" pitchFamily="34" charset="0"/>
                      </a:endParaRPr>
                    </a:p>
                  </a:txBody>
                  <a:tcPr marL="9525" marR="9525" marT="9525" marB="0" anchor="ctr"/>
                </a:tc>
                <a:tc>
                  <a:txBody>
                    <a:bodyPr/>
                    <a:lstStyle/>
                    <a:p>
                      <a:pPr algn="r" fontAlgn="ctr">
                        <a:lnSpc>
                          <a:spcPct val="120000"/>
                        </a:lnSpc>
                        <a:spcAft>
                          <a:spcPts val="0"/>
                        </a:spcAft>
                      </a:pPr>
                      <a:r>
                        <a:rPr lang="en-US" sz="1800" u="none" strike="noStrike">
                          <a:effectLst/>
                        </a:rPr>
                        <a:t>7.50</a:t>
                      </a:r>
                      <a:endParaRPr lang="zh-TW" sz="1800" b="0" i="0" u="none" strike="noStrike">
                        <a:solidFill>
                          <a:srgbClr val="000000"/>
                        </a:solidFill>
                        <a:effectLst/>
                        <a:latin typeface="Arial" panose="020B0604020202020204" pitchFamily="34" charset="0"/>
                      </a:endParaRPr>
                    </a:p>
                  </a:txBody>
                  <a:tcPr marL="9525" marR="9525" marT="9525" marB="0" anchor="ctr"/>
                </a:tc>
                <a:extLst>
                  <a:ext uri="{0D108BD9-81ED-4DB2-BD59-A6C34878D82A}">
                    <a16:rowId xmlns:a16="http://schemas.microsoft.com/office/drawing/2014/main" val="10002"/>
                  </a:ext>
                </a:extLst>
              </a:tr>
              <a:tr h="381741">
                <a:tc>
                  <a:txBody>
                    <a:bodyPr/>
                    <a:lstStyle/>
                    <a:p>
                      <a:pPr algn="ctr" fontAlgn="ctr">
                        <a:lnSpc>
                          <a:spcPct val="120000"/>
                        </a:lnSpc>
                        <a:spcAft>
                          <a:spcPts val="0"/>
                        </a:spcAft>
                      </a:pPr>
                      <a:r>
                        <a:rPr lang="en-US" sz="1800" b="1" u="none" strike="noStrike" dirty="0">
                          <a:effectLst/>
                        </a:rPr>
                        <a:t>3</a:t>
                      </a:r>
                      <a:endParaRPr lang="zh-TW" sz="1800" b="1" i="0" u="none" strike="noStrike" dirty="0">
                        <a:solidFill>
                          <a:srgbClr val="000000"/>
                        </a:solidFill>
                        <a:effectLst/>
                        <a:latin typeface="Arial" panose="020B0604020202020204" pitchFamily="34" charset="0"/>
                      </a:endParaRPr>
                    </a:p>
                  </a:txBody>
                  <a:tcPr marL="9525" marR="9525" marT="9525" marB="0" anchor="ctr"/>
                </a:tc>
                <a:tc>
                  <a:txBody>
                    <a:bodyPr/>
                    <a:lstStyle/>
                    <a:p>
                      <a:pPr algn="l" fontAlgn="ctr">
                        <a:lnSpc>
                          <a:spcPct val="120000"/>
                        </a:lnSpc>
                        <a:spcAft>
                          <a:spcPts val="0"/>
                        </a:spcAft>
                      </a:pPr>
                      <a:r>
                        <a:rPr lang="zh-TW" altLang="en-US" sz="2000" u="none" strike="noStrike" dirty="0">
                          <a:effectLst/>
                          <a:latin typeface="王漢宗特圓體繁" panose="02020300000000000000" pitchFamily="18" charset="-120"/>
                          <a:ea typeface="王漢宗特圓體繁" panose="02020300000000000000" pitchFamily="18" charset="-120"/>
                        </a:rPr>
                        <a:t>紡織品加工廠</a:t>
                      </a:r>
                      <a:endParaRPr lang="zh-TW" sz="2000" b="0" i="0" u="none" strike="noStrike" dirty="0">
                        <a:solidFill>
                          <a:srgbClr val="000000"/>
                        </a:solidFill>
                        <a:effectLst/>
                        <a:latin typeface="王漢宗特圓體繁" panose="02020300000000000000" pitchFamily="18" charset="-120"/>
                        <a:ea typeface="王漢宗特圓體繁" panose="02020300000000000000" pitchFamily="18" charset="-120"/>
                      </a:endParaRPr>
                    </a:p>
                  </a:txBody>
                  <a:tcPr marL="9525" marR="9525" marT="9525" marB="0" anchor="ctr"/>
                </a:tc>
                <a:tc>
                  <a:txBody>
                    <a:bodyPr/>
                    <a:lstStyle/>
                    <a:p>
                      <a:pPr algn="r" fontAlgn="ctr">
                        <a:lnSpc>
                          <a:spcPct val="120000"/>
                        </a:lnSpc>
                        <a:spcAft>
                          <a:spcPts val="0"/>
                        </a:spcAft>
                      </a:pPr>
                      <a:r>
                        <a:rPr lang="en-US" sz="1800" u="none" strike="noStrike" dirty="0">
                          <a:effectLst/>
                        </a:rPr>
                        <a:t>7.00</a:t>
                      </a:r>
                      <a:endParaRPr lang="zh-TW" sz="1800" b="0" i="0" u="none" strike="noStrike" dirty="0">
                        <a:solidFill>
                          <a:srgbClr val="000000"/>
                        </a:solidFill>
                        <a:effectLst/>
                        <a:latin typeface="Arial" panose="020B0604020202020204" pitchFamily="34" charset="0"/>
                      </a:endParaRPr>
                    </a:p>
                  </a:txBody>
                  <a:tcPr marL="9525" marR="9525" marT="9525" marB="0" anchor="ctr"/>
                </a:tc>
                <a:tc>
                  <a:txBody>
                    <a:bodyPr/>
                    <a:lstStyle/>
                    <a:p>
                      <a:pPr algn="r" fontAlgn="ctr">
                        <a:lnSpc>
                          <a:spcPct val="120000"/>
                        </a:lnSpc>
                        <a:spcAft>
                          <a:spcPts val="0"/>
                        </a:spcAft>
                      </a:pPr>
                      <a:r>
                        <a:rPr lang="en-US" sz="1800" u="none" strike="noStrike" dirty="0">
                          <a:effectLst/>
                        </a:rPr>
                        <a:t>13.40</a:t>
                      </a:r>
                      <a:endParaRPr lang="zh-TW" sz="1800" b="0" i="0" u="none" strike="noStrike" dirty="0">
                        <a:solidFill>
                          <a:srgbClr val="000000"/>
                        </a:solidFill>
                        <a:effectLst/>
                        <a:latin typeface="Arial" panose="020B0604020202020204" pitchFamily="34" charset="0"/>
                      </a:endParaRPr>
                    </a:p>
                  </a:txBody>
                  <a:tcPr marL="9525" marR="9525" marT="9525" marB="0" anchor="ctr"/>
                </a:tc>
                <a:extLst>
                  <a:ext uri="{0D108BD9-81ED-4DB2-BD59-A6C34878D82A}">
                    <a16:rowId xmlns:a16="http://schemas.microsoft.com/office/drawing/2014/main" val="10003"/>
                  </a:ext>
                </a:extLst>
              </a:tr>
              <a:tr h="381741">
                <a:tc>
                  <a:txBody>
                    <a:bodyPr/>
                    <a:lstStyle/>
                    <a:p>
                      <a:pPr algn="ctr" fontAlgn="ctr">
                        <a:lnSpc>
                          <a:spcPct val="120000"/>
                        </a:lnSpc>
                        <a:spcAft>
                          <a:spcPts val="0"/>
                        </a:spcAft>
                      </a:pPr>
                      <a:r>
                        <a:rPr lang="en-US" sz="1800" b="1" u="none" strike="noStrike" dirty="0">
                          <a:effectLst/>
                        </a:rPr>
                        <a:t>4</a:t>
                      </a:r>
                      <a:endParaRPr lang="zh-TW" sz="1800" b="1" i="0" u="none" strike="noStrike" dirty="0">
                        <a:solidFill>
                          <a:srgbClr val="000000"/>
                        </a:solidFill>
                        <a:effectLst/>
                        <a:latin typeface="Arial" panose="020B0604020202020204" pitchFamily="34" charset="0"/>
                      </a:endParaRPr>
                    </a:p>
                  </a:txBody>
                  <a:tcPr marL="9525" marR="9525" marT="9525" marB="0" anchor="ctr"/>
                </a:tc>
                <a:tc>
                  <a:txBody>
                    <a:bodyPr/>
                    <a:lstStyle/>
                    <a:p>
                      <a:pPr algn="l" fontAlgn="ctr">
                        <a:lnSpc>
                          <a:spcPct val="120000"/>
                        </a:lnSpc>
                        <a:spcAft>
                          <a:spcPts val="0"/>
                        </a:spcAft>
                      </a:pPr>
                      <a:r>
                        <a:rPr lang="zh-TW" altLang="en-US" sz="2000" u="none" strike="noStrike" dirty="0">
                          <a:effectLst/>
                          <a:latin typeface="王漢宗特圓體繁" panose="02020300000000000000" pitchFamily="18" charset="-120"/>
                          <a:ea typeface="王漢宗特圓體繁" panose="02020300000000000000" pitchFamily="18" charset="-120"/>
                        </a:rPr>
                        <a:t>化工廠</a:t>
                      </a:r>
                      <a:endParaRPr lang="zh-TW" sz="2000" b="0" i="0" u="none" strike="noStrike" dirty="0">
                        <a:solidFill>
                          <a:srgbClr val="000000"/>
                        </a:solidFill>
                        <a:effectLst/>
                        <a:latin typeface="王漢宗特圓體繁" panose="02020300000000000000" pitchFamily="18" charset="-120"/>
                        <a:ea typeface="王漢宗特圓體繁" panose="02020300000000000000" pitchFamily="18" charset="-120"/>
                      </a:endParaRPr>
                    </a:p>
                  </a:txBody>
                  <a:tcPr marL="9525" marR="9525" marT="9525" marB="0" anchor="ctr"/>
                </a:tc>
                <a:tc>
                  <a:txBody>
                    <a:bodyPr/>
                    <a:lstStyle/>
                    <a:p>
                      <a:pPr algn="r" fontAlgn="ctr">
                        <a:lnSpc>
                          <a:spcPct val="120000"/>
                        </a:lnSpc>
                        <a:spcAft>
                          <a:spcPts val="0"/>
                        </a:spcAft>
                      </a:pPr>
                      <a:r>
                        <a:rPr lang="en-US" sz="1800" u="none" strike="noStrike">
                          <a:effectLst/>
                        </a:rPr>
                        <a:t>7.00</a:t>
                      </a:r>
                      <a:endParaRPr lang="zh-TW" sz="1800" b="0" i="0" u="none" strike="noStrike">
                        <a:solidFill>
                          <a:srgbClr val="000000"/>
                        </a:solidFill>
                        <a:effectLst/>
                        <a:latin typeface="Arial" panose="020B0604020202020204" pitchFamily="34" charset="0"/>
                      </a:endParaRPr>
                    </a:p>
                  </a:txBody>
                  <a:tcPr marL="9525" marR="9525" marT="9525" marB="0" anchor="ctr"/>
                </a:tc>
                <a:tc>
                  <a:txBody>
                    <a:bodyPr/>
                    <a:lstStyle/>
                    <a:p>
                      <a:pPr algn="r" fontAlgn="ctr">
                        <a:lnSpc>
                          <a:spcPct val="120000"/>
                        </a:lnSpc>
                        <a:spcAft>
                          <a:spcPts val="0"/>
                        </a:spcAft>
                      </a:pPr>
                      <a:r>
                        <a:rPr lang="en-US" sz="1800" u="none" strike="noStrike" dirty="0">
                          <a:effectLst/>
                        </a:rPr>
                        <a:t>19.80</a:t>
                      </a:r>
                      <a:endParaRPr lang="zh-TW" sz="1800" b="0" i="0" u="none" strike="noStrike" dirty="0">
                        <a:solidFill>
                          <a:srgbClr val="000000"/>
                        </a:solidFill>
                        <a:effectLst/>
                        <a:latin typeface="Arial" panose="020B0604020202020204" pitchFamily="34" charset="0"/>
                      </a:endParaRPr>
                    </a:p>
                  </a:txBody>
                  <a:tcPr marL="9525" marR="9525" marT="9525" marB="0" anchor="ctr"/>
                </a:tc>
                <a:extLst>
                  <a:ext uri="{0D108BD9-81ED-4DB2-BD59-A6C34878D82A}">
                    <a16:rowId xmlns:a16="http://schemas.microsoft.com/office/drawing/2014/main" val="10004"/>
                  </a:ext>
                </a:extLst>
              </a:tr>
              <a:tr h="381741">
                <a:tc>
                  <a:txBody>
                    <a:bodyPr/>
                    <a:lstStyle/>
                    <a:p>
                      <a:pPr algn="ctr" fontAlgn="ctr">
                        <a:lnSpc>
                          <a:spcPct val="120000"/>
                        </a:lnSpc>
                        <a:spcAft>
                          <a:spcPts val="0"/>
                        </a:spcAft>
                      </a:pPr>
                      <a:r>
                        <a:rPr lang="en-US" sz="1800" b="1" u="none" strike="noStrike" dirty="0">
                          <a:effectLst/>
                        </a:rPr>
                        <a:t>5</a:t>
                      </a:r>
                      <a:endParaRPr lang="zh-TW" sz="1800" b="1" i="0" u="none" strike="noStrike" dirty="0">
                        <a:solidFill>
                          <a:srgbClr val="000000"/>
                        </a:solidFill>
                        <a:effectLst/>
                        <a:latin typeface="Arial" panose="020B0604020202020204" pitchFamily="34" charset="0"/>
                      </a:endParaRPr>
                    </a:p>
                  </a:txBody>
                  <a:tcPr marL="9525" marR="9525" marT="9525" marB="0" anchor="ctr"/>
                </a:tc>
                <a:tc>
                  <a:txBody>
                    <a:bodyPr/>
                    <a:lstStyle/>
                    <a:p>
                      <a:pPr algn="l" fontAlgn="ctr">
                        <a:lnSpc>
                          <a:spcPct val="120000"/>
                        </a:lnSpc>
                        <a:spcAft>
                          <a:spcPts val="0"/>
                        </a:spcAft>
                      </a:pPr>
                      <a:r>
                        <a:rPr lang="zh-TW" altLang="en-US" sz="2000" u="none" strike="noStrike" dirty="0">
                          <a:effectLst/>
                          <a:latin typeface="王漢宗特圓體繁" panose="02020300000000000000" pitchFamily="18" charset="-120"/>
                          <a:ea typeface="王漢宗特圓體繁" panose="02020300000000000000" pitchFamily="18" charset="-120"/>
                        </a:rPr>
                        <a:t>紙加工廠</a:t>
                      </a:r>
                      <a:endParaRPr lang="zh-TW" sz="2000" b="0" i="0" u="none" strike="noStrike" dirty="0">
                        <a:solidFill>
                          <a:srgbClr val="000000"/>
                        </a:solidFill>
                        <a:effectLst/>
                        <a:latin typeface="王漢宗特圓體繁" panose="02020300000000000000" pitchFamily="18" charset="-120"/>
                        <a:ea typeface="王漢宗特圓體繁" panose="02020300000000000000" pitchFamily="18" charset="-120"/>
                      </a:endParaRPr>
                    </a:p>
                  </a:txBody>
                  <a:tcPr marL="9525" marR="9525" marT="9525" marB="0" anchor="ctr"/>
                </a:tc>
                <a:tc>
                  <a:txBody>
                    <a:bodyPr/>
                    <a:lstStyle/>
                    <a:p>
                      <a:pPr algn="r" fontAlgn="ctr">
                        <a:lnSpc>
                          <a:spcPct val="120000"/>
                        </a:lnSpc>
                        <a:spcAft>
                          <a:spcPts val="0"/>
                        </a:spcAft>
                      </a:pPr>
                      <a:r>
                        <a:rPr lang="en-US" sz="1800" u="none" strike="noStrike" dirty="0">
                          <a:effectLst/>
                        </a:rPr>
                        <a:t>6.00</a:t>
                      </a:r>
                      <a:endParaRPr lang="zh-TW" sz="1800" b="0" i="0" u="none" strike="noStrike" dirty="0">
                        <a:solidFill>
                          <a:srgbClr val="000000"/>
                        </a:solidFill>
                        <a:effectLst/>
                        <a:latin typeface="Arial" panose="020B0604020202020204" pitchFamily="34" charset="0"/>
                      </a:endParaRPr>
                    </a:p>
                  </a:txBody>
                  <a:tcPr marL="9525" marR="9525" marT="9525" marB="0" anchor="ctr"/>
                </a:tc>
                <a:tc>
                  <a:txBody>
                    <a:bodyPr/>
                    <a:lstStyle/>
                    <a:p>
                      <a:pPr algn="r" fontAlgn="ctr">
                        <a:lnSpc>
                          <a:spcPct val="120000"/>
                        </a:lnSpc>
                        <a:spcAft>
                          <a:spcPts val="0"/>
                        </a:spcAft>
                      </a:pPr>
                      <a:r>
                        <a:rPr lang="en-US" sz="1800" u="none" strike="noStrike" dirty="0">
                          <a:effectLst/>
                        </a:rPr>
                        <a:t>4.00</a:t>
                      </a:r>
                      <a:endParaRPr lang="zh-TW" sz="1800" b="0" i="0" u="none" strike="noStrike" dirty="0">
                        <a:solidFill>
                          <a:srgbClr val="000000"/>
                        </a:solidFill>
                        <a:effectLst/>
                        <a:latin typeface="Arial" panose="020B0604020202020204" pitchFamily="34" charset="0"/>
                      </a:endParaRPr>
                    </a:p>
                  </a:txBody>
                  <a:tcPr marL="9525" marR="9525" marT="9525" marB="0" anchor="ctr"/>
                </a:tc>
                <a:extLst>
                  <a:ext uri="{0D108BD9-81ED-4DB2-BD59-A6C34878D82A}">
                    <a16:rowId xmlns:a16="http://schemas.microsoft.com/office/drawing/2014/main" val="10005"/>
                  </a:ext>
                </a:extLst>
              </a:tr>
              <a:tr h="381741">
                <a:tc>
                  <a:txBody>
                    <a:bodyPr/>
                    <a:lstStyle/>
                    <a:p>
                      <a:pPr algn="ctr" fontAlgn="ctr">
                        <a:lnSpc>
                          <a:spcPct val="120000"/>
                        </a:lnSpc>
                        <a:spcAft>
                          <a:spcPts val="0"/>
                        </a:spcAft>
                      </a:pPr>
                      <a:r>
                        <a:rPr lang="en-US" sz="1800" b="1" u="none" strike="noStrike" dirty="0">
                          <a:effectLst/>
                        </a:rPr>
                        <a:t>6</a:t>
                      </a:r>
                      <a:endParaRPr lang="zh-TW" sz="1800" b="1" i="0" u="none" strike="noStrike" dirty="0">
                        <a:solidFill>
                          <a:srgbClr val="000000"/>
                        </a:solidFill>
                        <a:effectLst/>
                        <a:latin typeface="Arial" panose="020B0604020202020204" pitchFamily="34" charset="0"/>
                      </a:endParaRPr>
                    </a:p>
                  </a:txBody>
                  <a:tcPr marL="9525" marR="9525" marT="9525" marB="0" anchor="ctr"/>
                </a:tc>
                <a:tc>
                  <a:txBody>
                    <a:bodyPr/>
                    <a:lstStyle/>
                    <a:p>
                      <a:pPr algn="l" fontAlgn="ctr">
                        <a:lnSpc>
                          <a:spcPct val="120000"/>
                        </a:lnSpc>
                        <a:spcAft>
                          <a:spcPts val="0"/>
                        </a:spcAft>
                      </a:pPr>
                      <a:r>
                        <a:rPr lang="zh-TW" altLang="en-US" sz="2000" u="none" strike="noStrike" dirty="0">
                          <a:effectLst/>
                          <a:latin typeface="王漢宗特圓體繁" panose="02020300000000000000" pitchFamily="18" charset="-120"/>
                          <a:ea typeface="王漢宗特圓體繁" panose="02020300000000000000" pitchFamily="18" charset="-120"/>
                        </a:rPr>
                        <a:t>電子元件製造廠</a:t>
                      </a:r>
                      <a:endParaRPr lang="zh-TW" sz="2000" b="0" i="0" u="none" strike="noStrike" dirty="0">
                        <a:solidFill>
                          <a:srgbClr val="000000"/>
                        </a:solidFill>
                        <a:effectLst/>
                        <a:latin typeface="王漢宗特圓體繁" panose="02020300000000000000" pitchFamily="18" charset="-120"/>
                        <a:ea typeface="王漢宗特圓體繁" panose="02020300000000000000" pitchFamily="18" charset="-120"/>
                      </a:endParaRPr>
                    </a:p>
                  </a:txBody>
                  <a:tcPr marL="9525" marR="9525" marT="9525" marB="0" anchor="ctr"/>
                </a:tc>
                <a:tc>
                  <a:txBody>
                    <a:bodyPr/>
                    <a:lstStyle/>
                    <a:p>
                      <a:pPr algn="r" fontAlgn="ctr">
                        <a:lnSpc>
                          <a:spcPct val="120000"/>
                        </a:lnSpc>
                        <a:spcAft>
                          <a:spcPts val="0"/>
                        </a:spcAft>
                      </a:pPr>
                      <a:r>
                        <a:rPr lang="en-US" sz="1800" u="none" strike="noStrike" dirty="0">
                          <a:effectLst/>
                        </a:rPr>
                        <a:t>5.00</a:t>
                      </a:r>
                      <a:endParaRPr lang="zh-TW" sz="1800" b="0" i="0" u="none" strike="noStrike" dirty="0">
                        <a:solidFill>
                          <a:srgbClr val="000000"/>
                        </a:solidFill>
                        <a:effectLst/>
                        <a:latin typeface="Arial" panose="020B0604020202020204" pitchFamily="34" charset="0"/>
                      </a:endParaRPr>
                    </a:p>
                  </a:txBody>
                  <a:tcPr marL="9525" marR="9525" marT="9525" marB="0" anchor="ctr"/>
                </a:tc>
                <a:tc>
                  <a:txBody>
                    <a:bodyPr/>
                    <a:lstStyle/>
                    <a:p>
                      <a:pPr algn="r" fontAlgn="ctr">
                        <a:lnSpc>
                          <a:spcPct val="120000"/>
                        </a:lnSpc>
                        <a:spcAft>
                          <a:spcPts val="0"/>
                        </a:spcAft>
                      </a:pPr>
                      <a:r>
                        <a:rPr lang="en-US" sz="1800" u="none" strike="noStrike" dirty="0">
                          <a:effectLst/>
                        </a:rPr>
                        <a:t>13.50</a:t>
                      </a:r>
                      <a:endParaRPr lang="zh-TW" sz="1800" b="0" i="0" u="none" strike="noStrike" dirty="0">
                        <a:solidFill>
                          <a:srgbClr val="000000"/>
                        </a:solidFill>
                        <a:effectLst/>
                        <a:latin typeface="Arial" panose="020B0604020202020204" pitchFamily="34" charset="0"/>
                      </a:endParaRPr>
                    </a:p>
                  </a:txBody>
                  <a:tcPr marL="9525" marR="9525" marT="9525" marB="0" anchor="ctr"/>
                </a:tc>
                <a:extLst>
                  <a:ext uri="{0D108BD9-81ED-4DB2-BD59-A6C34878D82A}">
                    <a16:rowId xmlns:a16="http://schemas.microsoft.com/office/drawing/2014/main" val="10006"/>
                  </a:ext>
                </a:extLst>
              </a:tr>
              <a:tr h="381741">
                <a:tc>
                  <a:txBody>
                    <a:bodyPr/>
                    <a:lstStyle/>
                    <a:p>
                      <a:pPr algn="ctr" fontAlgn="ctr">
                        <a:lnSpc>
                          <a:spcPct val="120000"/>
                        </a:lnSpc>
                        <a:spcAft>
                          <a:spcPts val="0"/>
                        </a:spcAft>
                      </a:pPr>
                      <a:r>
                        <a:rPr lang="en-US" sz="1800" b="1" u="none" strike="noStrike" dirty="0">
                          <a:effectLst/>
                        </a:rPr>
                        <a:t>7</a:t>
                      </a:r>
                      <a:endParaRPr lang="zh-TW" sz="1800" b="1" i="0" u="none" strike="noStrike" dirty="0">
                        <a:solidFill>
                          <a:srgbClr val="000000"/>
                        </a:solidFill>
                        <a:effectLst/>
                        <a:latin typeface="Arial" panose="020B0604020202020204" pitchFamily="34" charset="0"/>
                      </a:endParaRPr>
                    </a:p>
                  </a:txBody>
                  <a:tcPr marL="9525" marR="9525" marT="9525" marB="0" anchor="ctr"/>
                </a:tc>
                <a:tc>
                  <a:txBody>
                    <a:bodyPr/>
                    <a:lstStyle/>
                    <a:p>
                      <a:pPr algn="l" fontAlgn="ctr">
                        <a:lnSpc>
                          <a:spcPct val="120000"/>
                        </a:lnSpc>
                        <a:spcAft>
                          <a:spcPts val="0"/>
                        </a:spcAft>
                      </a:pPr>
                      <a:r>
                        <a:rPr lang="zh-TW" altLang="en-US" sz="2000" u="none" strike="noStrike" dirty="0">
                          <a:effectLst/>
                          <a:latin typeface="王漢宗特圓體繁" panose="02020300000000000000" pitchFamily="18" charset="-120"/>
                          <a:ea typeface="王漢宗特圓體繁" panose="02020300000000000000" pitchFamily="18" charset="-120"/>
                        </a:rPr>
                        <a:t>金屬加工廠</a:t>
                      </a:r>
                    </a:p>
                  </a:txBody>
                  <a:tcPr marL="9525" marR="9525" marT="9525" marB="0" anchor="ctr"/>
                </a:tc>
                <a:tc>
                  <a:txBody>
                    <a:bodyPr/>
                    <a:lstStyle/>
                    <a:p>
                      <a:pPr algn="r" fontAlgn="ctr">
                        <a:lnSpc>
                          <a:spcPct val="120000"/>
                        </a:lnSpc>
                        <a:spcAft>
                          <a:spcPts val="0"/>
                        </a:spcAft>
                      </a:pPr>
                      <a:r>
                        <a:rPr lang="en-US" sz="1800" u="none" strike="noStrike" dirty="0">
                          <a:effectLst/>
                        </a:rPr>
                        <a:t>4.40</a:t>
                      </a:r>
                      <a:endParaRPr lang="zh-TW" sz="1800" b="0" i="0" u="none" strike="noStrike" dirty="0">
                        <a:solidFill>
                          <a:srgbClr val="000000"/>
                        </a:solidFill>
                        <a:effectLst/>
                        <a:latin typeface="Arial" panose="020B0604020202020204" pitchFamily="34" charset="0"/>
                      </a:endParaRPr>
                    </a:p>
                  </a:txBody>
                  <a:tcPr marL="9525" marR="9525" marT="9525" marB="0" anchor="ctr"/>
                </a:tc>
                <a:tc>
                  <a:txBody>
                    <a:bodyPr/>
                    <a:lstStyle/>
                    <a:p>
                      <a:pPr algn="r" fontAlgn="ctr">
                        <a:lnSpc>
                          <a:spcPct val="120000"/>
                        </a:lnSpc>
                        <a:spcAft>
                          <a:spcPts val="0"/>
                        </a:spcAft>
                      </a:pPr>
                      <a:r>
                        <a:rPr lang="en-US" sz="1800" u="none" strike="noStrike" dirty="0">
                          <a:effectLst/>
                        </a:rPr>
                        <a:t>1.00</a:t>
                      </a:r>
                      <a:endParaRPr lang="zh-TW" sz="1800" b="0" i="0" u="none" strike="noStrike" dirty="0">
                        <a:solidFill>
                          <a:srgbClr val="000000"/>
                        </a:solidFill>
                        <a:effectLst/>
                        <a:latin typeface="Arial" panose="020B0604020202020204" pitchFamily="34" charset="0"/>
                      </a:endParaRPr>
                    </a:p>
                  </a:txBody>
                  <a:tcPr marL="9525" marR="9525" marT="9525" marB="0" anchor="ctr"/>
                </a:tc>
                <a:extLst>
                  <a:ext uri="{0D108BD9-81ED-4DB2-BD59-A6C34878D82A}">
                    <a16:rowId xmlns:a16="http://schemas.microsoft.com/office/drawing/2014/main" val="10007"/>
                  </a:ext>
                </a:extLst>
              </a:tr>
              <a:tr h="381741">
                <a:tc>
                  <a:txBody>
                    <a:bodyPr/>
                    <a:lstStyle/>
                    <a:p>
                      <a:pPr algn="ctr" fontAlgn="ctr">
                        <a:lnSpc>
                          <a:spcPct val="120000"/>
                        </a:lnSpc>
                        <a:spcAft>
                          <a:spcPts val="0"/>
                        </a:spcAft>
                      </a:pPr>
                      <a:r>
                        <a:rPr lang="en-US" sz="1800" b="1" u="none" strike="noStrike" dirty="0">
                          <a:effectLst/>
                        </a:rPr>
                        <a:t>8</a:t>
                      </a:r>
                      <a:endParaRPr lang="zh-TW" sz="1800" b="1" i="0" u="none" strike="noStrike" dirty="0">
                        <a:solidFill>
                          <a:srgbClr val="000000"/>
                        </a:solidFill>
                        <a:effectLst/>
                        <a:latin typeface="Arial" panose="020B0604020202020204" pitchFamily="34" charset="0"/>
                      </a:endParaRPr>
                    </a:p>
                  </a:txBody>
                  <a:tcPr marL="9525" marR="9525" marT="9525" marB="0" anchor="ctr"/>
                </a:tc>
                <a:tc>
                  <a:txBody>
                    <a:bodyPr/>
                    <a:lstStyle/>
                    <a:p>
                      <a:pPr algn="l" fontAlgn="ctr">
                        <a:lnSpc>
                          <a:spcPct val="120000"/>
                        </a:lnSpc>
                        <a:spcAft>
                          <a:spcPts val="0"/>
                        </a:spcAft>
                      </a:pPr>
                      <a:r>
                        <a:rPr lang="zh-TW" altLang="en-US" sz="2000" u="none" strike="noStrike" dirty="0">
                          <a:effectLst/>
                          <a:latin typeface="王漢宗特圓體繁" panose="02020300000000000000" pitchFamily="18" charset="-120"/>
                          <a:ea typeface="王漢宗特圓體繁" panose="02020300000000000000" pitchFamily="18" charset="-120"/>
                        </a:rPr>
                        <a:t>傢俱製造廠</a:t>
                      </a:r>
                      <a:endParaRPr lang="zh-TW" sz="2000" b="0" i="0" u="none" strike="noStrike" dirty="0">
                        <a:solidFill>
                          <a:srgbClr val="000000"/>
                        </a:solidFill>
                        <a:effectLst/>
                        <a:latin typeface="王漢宗特圓體繁" panose="02020300000000000000" pitchFamily="18" charset="-120"/>
                        <a:ea typeface="王漢宗特圓體繁" panose="02020300000000000000" pitchFamily="18" charset="-120"/>
                      </a:endParaRPr>
                    </a:p>
                  </a:txBody>
                  <a:tcPr marL="9525" marR="9525" marT="9525" marB="0" anchor="ctr"/>
                </a:tc>
                <a:tc>
                  <a:txBody>
                    <a:bodyPr/>
                    <a:lstStyle/>
                    <a:p>
                      <a:pPr algn="r" fontAlgn="ctr">
                        <a:lnSpc>
                          <a:spcPct val="120000"/>
                        </a:lnSpc>
                        <a:spcAft>
                          <a:spcPts val="0"/>
                        </a:spcAft>
                      </a:pPr>
                      <a:r>
                        <a:rPr lang="en-US" sz="1800" u="none" strike="noStrike">
                          <a:effectLst/>
                        </a:rPr>
                        <a:t>3.00</a:t>
                      </a:r>
                      <a:endParaRPr lang="zh-TW" sz="1800" b="0" i="0" u="none" strike="noStrike">
                        <a:solidFill>
                          <a:srgbClr val="000000"/>
                        </a:solidFill>
                        <a:effectLst/>
                        <a:latin typeface="Arial" panose="020B0604020202020204" pitchFamily="34" charset="0"/>
                      </a:endParaRPr>
                    </a:p>
                  </a:txBody>
                  <a:tcPr marL="9525" marR="9525" marT="9525" marB="0" anchor="ctr"/>
                </a:tc>
                <a:tc>
                  <a:txBody>
                    <a:bodyPr/>
                    <a:lstStyle/>
                    <a:p>
                      <a:pPr algn="r" fontAlgn="ctr">
                        <a:lnSpc>
                          <a:spcPct val="120000"/>
                        </a:lnSpc>
                        <a:spcAft>
                          <a:spcPts val="0"/>
                        </a:spcAft>
                      </a:pPr>
                      <a:r>
                        <a:rPr lang="en-US" sz="1800" u="none" strike="noStrike" dirty="0">
                          <a:effectLst/>
                        </a:rPr>
                        <a:t>1.20</a:t>
                      </a:r>
                      <a:endParaRPr lang="zh-TW" sz="1800" b="0" i="0" u="none" strike="noStrike" dirty="0">
                        <a:solidFill>
                          <a:srgbClr val="000000"/>
                        </a:solidFill>
                        <a:effectLst/>
                        <a:latin typeface="Arial" panose="020B0604020202020204" pitchFamily="34" charset="0"/>
                      </a:endParaRPr>
                    </a:p>
                  </a:txBody>
                  <a:tcPr marL="9525" marR="9525" marT="9525" marB="0" anchor="ctr"/>
                </a:tc>
                <a:extLst>
                  <a:ext uri="{0D108BD9-81ED-4DB2-BD59-A6C34878D82A}">
                    <a16:rowId xmlns:a16="http://schemas.microsoft.com/office/drawing/2014/main" val="10008"/>
                  </a:ext>
                </a:extLst>
              </a:tr>
              <a:tr h="381741">
                <a:tc>
                  <a:txBody>
                    <a:bodyPr/>
                    <a:lstStyle/>
                    <a:p>
                      <a:pPr algn="ctr" fontAlgn="ctr">
                        <a:lnSpc>
                          <a:spcPct val="120000"/>
                        </a:lnSpc>
                        <a:spcAft>
                          <a:spcPts val="0"/>
                        </a:spcAft>
                      </a:pPr>
                      <a:r>
                        <a:rPr lang="en-US" sz="1800" b="1" u="none" strike="noStrike" dirty="0">
                          <a:effectLst/>
                        </a:rPr>
                        <a:t>9</a:t>
                      </a:r>
                      <a:endParaRPr lang="zh-TW" sz="1800" b="1" i="0" u="none" strike="noStrike" dirty="0">
                        <a:solidFill>
                          <a:srgbClr val="000000"/>
                        </a:solidFill>
                        <a:effectLst/>
                        <a:latin typeface="Arial" panose="020B0604020202020204" pitchFamily="34" charset="0"/>
                      </a:endParaRPr>
                    </a:p>
                  </a:txBody>
                  <a:tcPr marL="9525" marR="9525" marT="9525" marB="0" anchor="ctr"/>
                </a:tc>
                <a:tc>
                  <a:txBody>
                    <a:bodyPr/>
                    <a:lstStyle/>
                    <a:p>
                      <a:pPr algn="l" fontAlgn="ctr">
                        <a:lnSpc>
                          <a:spcPct val="120000"/>
                        </a:lnSpc>
                        <a:spcAft>
                          <a:spcPts val="0"/>
                        </a:spcAft>
                      </a:pPr>
                      <a:r>
                        <a:rPr lang="zh-TW" altLang="en-US" sz="2000" u="none" strike="noStrike" dirty="0">
                          <a:effectLst/>
                          <a:latin typeface="王漢宗特圓體繁" panose="02020300000000000000" pitchFamily="18" charset="-120"/>
                          <a:ea typeface="王漢宗特圓體繁" panose="02020300000000000000" pitchFamily="18" charset="-120"/>
                        </a:rPr>
                        <a:t>合板製造廠</a:t>
                      </a:r>
                    </a:p>
                  </a:txBody>
                  <a:tcPr marL="9525" marR="9525" marT="9525" marB="0" anchor="ctr"/>
                </a:tc>
                <a:tc>
                  <a:txBody>
                    <a:bodyPr/>
                    <a:lstStyle/>
                    <a:p>
                      <a:pPr algn="r" fontAlgn="ctr">
                        <a:lnSpc>
                          <a:spcPct val="120000"/>
                        </a:lnSpc>
                        <a:spcAft>
                          <a:spcPts val="0"/>
                        </a:spcAft>
                      </a:pPr>
                      <a:r>
                        <a:rPr lang="en-US" sz="1800" u="none" strike="noStrike">
                          <a:effectLst/>
                        </a:rPr>
                        <a:t>2.50</a:t>
                      </a:r>
                      <a:endParaRPr lang="zh-TW" sz="1800" b="0" i="0" u="none" strike="noStrike">
                        <a:solidFill>
                          <a:srgbClr val="000000"/>
                        </a:solidFill>
                        <a:effectLst/>
                        <a:latin typeface="Arial" panose="020B0604020202020204" pitchFamily="34" charset="0"/>
                      </a:endParaRPr>
                    </a:p>
                  </a:txBody>
                  <a:tcPr marL="9525" marR="9525" marT="9525" marB="0" anchor="ctr"/>
                </a:tc>
                <a:tc>
                  <a:txBody>
                    <a:bodyPr/>
                    <a:lstStyle/>
                    <a:p>
                      <a:pPr algn="r" fontAlgn="ctr">
                        <a:lnSpc>
                          <a:spcPct val="120000"/>
                        </a:lnSpc>
                        <a:spcAft>
                          <a:spcPts val="0"/>
                        </a:spcAft>
                      </a:pPr>
                      <a:r>
                        <a:rPr lang="en-US" sz="1800" u="none" strike="noStrike" dirty="0">
                          <a:effectLst/>
                        </a:rPr>
                        <a:t>2.00</a:t>
                      </a:r>
                      <a:endParaRPr lang="zh-TW" sz="1800" b="0" i="0" u="none" strike="noStrike" dirty="0">
                        <a:solidFill>
                          <a:srgbClr val="000000"/>
                        </a:solidFill>
                        <a:effectLst/>
                        <a:latin typeface="Arial" panose="020B0604020202020204" pitchFamily="34" charset="0"/>
                      </a:endParaRPr>
                    </a:p>
                  </a:txBody>
                  <a:tcPr marL="9525" marR="9525" marT="9525" marB="0" anchor="ctr"/>
                </a:tc>
                <a:extLst>
                  <a:ext uri="{0D108BD9-81ED-4DB2-BD59-A6C34878D82A}">
                    <a16:rowId xmlns:a16="http://schemas.microsoft.com/office/drawing/2014/main" val="10009"/>
                  </a:ext>
                </a:extLst>
              </a:tr>
              <a:tr h="381741">
                <a:tc>
                  <a:txBody>
                    <a:bodyPr/>
                    <a:lstStyle/>
                    <a:p>
                      <a:pPr algn="ctr" fontAlgn="ctr">
                        <a:lnSpc>
                          <a:spcPct val="120000"/>
                        </a:lnSpc>
                        <a:spcAft>
                          <a:spcPts val="0"/>
                        </a:spcAft>
                      </a:pPr>
                      <a:r>
                        <a:rPr lang="en-US" sz="1800" b="1" u="none" strike="noStrike" dirty="0">
                          <a:effectLst/>
                        </a:rPr>
                        <a:t>10</a:t>
                      </a:r>
                      <a:endParaRPr lang="zh-TW" sz="1800" b="1" i="0" u="none" strike="noStrike" dirty="0">
                        <a:solidFill>
                          <a:srgbClr val="000000"/>
                        </a:solidFill>
                        <a:effectLst/>
                        <a:latin typeface="Arial" panose="020B0604020202020204" pitchFamily="34" charset="0"/>
                      </a:endParaRPr>
                    </a:p>
                  </a:txBody>
                  <a:tcPr marL="9525" marR="9525" marT="9525" marB="0" anchor="ctr"/>
                </a:tc>
                <a:tc>
                  <a:txBody>
                    <a:bodyPr/>
                    <a:lstStyle/>
                    <a:p>
                      <a:pPr algn="l" fontAlgn="ctr">
                        <a:lnSpc>
                          <a:spcPct val="120000"/>
                        </a:lnSpc>
                        <a:spcAft>
                          <a:spcPts val="0"/>
                        </a:spcAft>
                      </a:pPr>
                      <a:r>
                        <a:rPr lang="zh-TW" altLang="en-US" sz="2000" u="none" strike="noStrike" dirty="0">
                          <a:effectLst/>
                          <a:latin typeface="王漢宗特圓體繁" panose="02020300000000000000" pitchFamily="18" charset="-120"/>
                          <a:ea typeface="王漢宗特圓體繁" panose="02020300000000000000" pitchFamily="18" charset="-120"/>
                        </a:rPr>
                        <a:t>捻紗或織布廠</a:t>
                      </a:r>
                      <a:endParaRPr lang="zh-TW" sz="2000" b="0" i="0" u="none" strike="noStrike" dirty="0">
                        <a:solidFill>
                          <a:srgbClr val="000000"/>
                        </a:solidFill>
                        <a:effectLst/>
                        <a:latin typeface="王漢宗特圓體繁" panose="02020300000000000000" pitchFamily="18" charset="-120"/>
                        <a:ea typeface="王漢宗特圓體繁" panose="02020300000000000000" pitchFamily="18" charset="-120"/>
                      </a:endParaRPr>
                    </a:p>
                  </a:txBody>
                  <a:tcPr marL="9525" marR="9525" marT="9525" marB="0" anchor="ctr"/>
                </a:tc>
                <a:tc>
                  <a:txBody>
                    <a:bodyPr/>
                    <a:lstStyle/>
                    <a:p>
                      <a:pPr algn="r" fontAlgn="ctr">
                        <a:lnSpc>
                          <a:spcPct val="120000"/>
                        </a:lnSpc>
                        <a:spcAft>
                          <a:spcPts val="0"/>
                        </a:spcAft>
                      </a:pPr>
                      <a:r>
                        <a:rPr lang="en-US" sz="1800" u="none" strike="noStrike">
                          <a:effectLst/>
                        </a:rPr>
                        <a:t>2.00</a:t>
                      </a:r>
                      <a:endParaRPr lang="zh-TW" sz="1800" b="0" i="0" u="none" strike="noStrike">
                        <a:solidFill>
                          <a:srgbClr val="000000"/>
                        </a:solidFill>
                        <a:effectLst/>
                        <a:latin typeface="Arial" panose="020B0604020202020204" pitchFamily="34" charset="0"/>
                      </a:endParaRPr>
                    </a:p>
                  </a:txBody>
                  <a:tcPr marL="9525" marR="9525" marT="9525" marB="0" anchor="ctr"/>
                </a:tc>
                <a:tc>
                  <a:txBody>
                    <a:bodyPr/>
                    <a:lstStyle/>
                    <a:p>
                      <a:pPr algn="r" fontAlgn="ctr">
                        <a:lnSpc>
                          <a:spcPct val="120000"/>
                        </a:lnSpc>
                        <a:spcAft>
                          <a:spcPts val="0"/>
                        </a:spcAft>
                      </a:pPr>
                      <a:r>
                        <a:rPr lang="en-US" sz="1800" u="none" strike="noStrike" dirty="0">
                          <a:effectLst/>
                        </a:rPr>
                        <a:t>1.80</a:t>
                      </a:r>
                      <a:endParaRPr lang="zh-TW" sz="1800" b="0" i="0" u="none" strike="noStrike" dirty="0">
                        <a:solidFill>
                          <a:srgbClr val="000000"/>
                        </a:solidFill>
                        <a:effectLst/>
                        <a:latin typeface="Arial" panose="020B0604020202020204" pitchFamily="34" charset="0"/>
                      </a:endParaRPr>
                    </a:p>
                  </a:txBody>
                  <a:tcPr marL="9525" marR="9525" marT="9525" marB="0" anchor="ctr"/>
                </a:tc>
                <a:extLst>
                  <a:ext uri="{0D108BD9-81ED-4DB2-BD59-A6C34878D82A}">
                    <a16:rowId xmlns:a16="http://schemas.microsoft.com/office/drawing/2014/main" val="10010"/>
                  </a:ext>
                </a:extLst>
              </a:tr>
              <a:tr h="381741">
                <a:tc>
                  <a:txBody>
                    <a:bodyPr/>
                    <a:lstStyle/>
                    <a:p>
                      <a:pPr algn="ctr" fontAlgn="ctr">
                        <a:lnSpc>
                          <a:spcPct val="120000"/>
                        </a:lnSpc>
                        <a:spcAft>
                          <a:spcPts val="0"/>
                        </a:spcAft>
                      </a:pPr>
                      <a:r>
                        <a:rPr lang="zh-TW" sz="1800" b="0" u="none" strike="noStrike" dirty="0">
                          <a:effectLst/>
                        </a:rPr>
                        <a:t>11</a:t>
                      </a:r>
                      <a:endParaRPr lang="zh-TW" sz="1800" b="0" i="0" u="none" strike="noStrike" dirty="0">
                        <a:solidFill>
                          <a:srgbClr val="000000"/>
                        </a:solidFill>
                        <a:effectLst/>
                        <a:latin typeface="Arial" panose="020B0604020202020204" pitchFamily="34" charset="0"/>
                      </a:endParaRPr>
                    </a:p>
                  </a:txBody>
                  <a:tcPr marL="9525" marR="9525" marT="9525" marB="0" anchor="ctr"/>
                </a:tc>
                <a:tc>
                  <a:txBody>
                    <a:bodyPr/>
                    <a:lstStyle/>
                    <a:p>
                      <a:pPr algn="l" fontAlgn="ctr">
                        <a:lnSpc>
                          <a:spcPct val="120000"/>
                        </a:lnSpc>
                        <a:spcAft>
                          <a:spcPts val="0"/>
                        </a:spcAft>
                      </a:pPr>
                      <a:r>
                        <a:rPr lang="zh-TW" altLang="en-US" sz="2000" u="none" strike="noStrike" dirty="0">
                          <a:effectLst/>
                          <a:latin typeface="王漢宗特圓體繁" panose="02020300000000000000" pitchFamily="18" charset="-120"/>
                          <a:ea typeface="王漢宗特圓體繁" panose="02020300000000000000" pitchFamily="18" charset="-120"/>
                        </a:rPr>
                        <a:t>其他</a:t>
                      </a:r>
                      <a:endParaRPr lang="zh-TW" sz="2000" b="0" i="0" u="none" strike="noStrike" dirty="0">
                        <a:solidFill>
                          <a:srgbClr val="000000"/>
                        </a:solidFill>
                        <a:effectLst/>
                        <a:latin typeface="王漢宗特圓體繁" panose="02020300000000000000" pitchFamily="18" charset="-120"/>
                        <a:ea typeface="王漢宗特圓體繁" panose="02020300000000000000" pitchFamily="18" charset="-120"/>
                      </a:endParaRPr>
                    </a:p>
                  </a:txBody>
                  <a:tcPr marL="9525" marR="9525" marT="9525" marB="0" anchor="ctr"/>
                </a:tc>
                <a:tc>
                  <a:txBody>
                    <a:bodyPr/>
                    <a:lstStyle/>
                    <a:p>
                      <a:pPr algn="r" fontAlgn="ctr">
                        <a:lnSpc>
                          <a:spcPct val="120000"/>
                        </a:lnSpc>
                        <a:spcAft>
                          <a:spcPts val="0"/>
                        </a:spcAft>
                      </a:pPr>
                      <a:r>
                        <a:rPr lang="en-US" sz="1800" u="none" strike="noStrike" dirty="0">
                          <a:effectLst/>
                        </a:rPr>
                        <a:t>18.60</a:t>
                      </a:r>
                      <a:endParaRPr lang="zh-TW" sz="1800" b="0" i="0" u="none" strike="noStrike" dirty="0">
                        <a:solidFill>
                          <a:srgbClr val="000000"/>
                        </a:solidFill>
                        <a:effectLst/>
                        <a:latin typeface="Arial" panose="020B0604020202020204" pitchFamily="34" charset="0"/>
                      </a:endParaRPr>
                    </a:p>
                  </a:txBody>
                  <a:tcPr marL="9525" marR="9525" marT="9525" marB="0" anchor="ctr"/>
                </a:tc>
                <a:tc>
                  <a:txBody>
                    <a:bodyPr/>
                    <a:lstStyle/>
                    <a:p>
                      <a:pPr algn="r" fontAlgn="ctr">
                        <a:lnSpc>
                          <a:spcPct val="120000"/>
                        </a:lnSpc>
                        <a:spcAft>
                          <a:spcPts val="0"/>
                        </a:spcAft>
                      </a:pPr>
                      <a:r>
                        <a:rPr lang="en-US" sz="1800" u="none" strike="noStrike" dirty="0">
                          <a:effectLst/>
                        </a:rPr>
                        <a:t>11.80</a:t>
                      </a:r>
                      <a:endParaRPr lang="zh-TW" sz="1800" b="0" i="0" u="none" strike="noStrike" dirty="0">
                        <a:solidFill>
                          <a:srgbClr val="000000"/>
                        </a:solidFill>
                        <a:effectLst/>
                        <a:latin typeface="Arial" panose="020B0604020202020204" pitchFamily="34" charset="0"/>
                      </a:endParaRPr>
                    </a:p>
                  </a:txBody>
                  <a:tcPr marL="9525" marR="9525" marT="9525" marB="0" anchor="ctr"/>
                </a:tc>
                <a:extLst>
                  <a:ext uri="{0D108BD9-81ED-4DB2-BD59-A6C34878D82A}">
                    <a16:rowId xmlns:a16="http://schemas.microsoft.com/office/drawing/2014/main" val="10011"/>
                  </a:ext>
                </a:extLst>
              </a:tr>
            </a:tbl>
          </a:graphicData>
        </a:graphic>
      </p:graphicFrame>
      <p:sp>
        <p:nvSpPr>
          <p:cNvPr id="6" name="矩形 5"/>
          <p:cNvSpPr/>
          <p:nvPr/>
        </p:nvSpPr>
        <p:spPr>
          <a:xfrm>
            <a:off x="5814708" y="6145504"/>
            <a:ext cx="4345292" cy="307777"/>
          </a:xfrm>
          <a:prstGeom prst="rect">
            <a:avLst/>
          </a:prstGeom>
        </p:spPr>
        <p:txBody>
          <a:bodyPr wrap="none">
            <a:spAutoFit/>
          </a:bodyPr>
          <a:lstStyle/>
          <a:p>
            <a:r>
              <a:rPr lang="en-US" altLang="zh-TW" sz="1400" dirty="0"/>
              <a:t>data source: TWIG Taiwan as at 30 September 2022</a:t>
            </a:r>
            <a:endParaRPr lang="zh-TW" altLang="en-US" sz="1400" dirty="0"/>
          </a:p>
        </p:txBody>
      </p:sp>
    </p:spTree>
    <p:extLst>
      <p:ext uri="{BB962C8B-B14F-4D97-AF65-F5344CB8AC3E}">
        <p14:creationId xmlns:p14="http://schemas.microsoft.com/office/powerpoint/2010/main" val="1268992708"/>
      </p:ext>
    </p:extLst>
  </p:cSld>
  <p:clrMapOvr>
    <a:masterClrMapping/>
  </p:clrMapOvr>
  <mc:AlternateContent xmlns:mc="http://schemas.openxmlformats.org/markup-compatibility/2006" xmlns:p14="http://schemas.microsoft.com/office/powerpoint/2010/main">
    <mc:Choice Requires="p14">
      <p:transition spd="med">
        <p14:reveal/>
      </p:transition>
    </mc:Choice>
    <mc:Fallback xmlns="">
      <p:transition spd="med">
        <p:fade/>
      </p:transition>
    </mc:Fallback>
  </mc:AlternateContent>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4"/>
          <p:cNvSpPr/>
          <p:nvPr/>
        </p:nvSpPr>
        <p:spPr>
          <a:xfrm>
            <a:off x="1466663" y="656433"/>
            <a:ext cx="8510256" cy="646331"/>
          </a:xfrm>
          <a:prstGeom prst="rect">
            <a:avLst/>
          </a:prstGeom>
        </p:spPr>
        <p:txBody>
          <a:bodyPr wrap="square">
            <a:spAutoFit/>
          </a:bodyPr>
          <a:lstStyle/>
          <a:p>
            <a:r>
              <a:rPr lang="zh-TW" altLang="en-US" sz="3600" b="1" dirty="0">
                <a:solidFill>
                  <a:srgbClr val="003366"/>
                </a:solidFill>
                <a:ea typeface="王漢宗特圓體繁" panose="02020300000000000000" pitchFamily="18" charset="-120"/>
                <a:cs typeface="Arial" panose="020B0604020202020204" pitchFamily="34" charset="0"/>
              </a:rPr>
              <a:t>火險臨分個案保額之分佈 </a:t>
            </a:r>
            <a:r>
              <a:rPr lang="en-US" altLang="zh-TW" sz="3600" b="1" dirty="0">
                <a:solidFill>
                  <a:srgbClr val="003366"/>
                </a:solidFill>
                <a:ea typeface="王漢宗特圓體繁" panose="02020300000000000000" pitchFamily="18" charset="-120"/>
                <a:cs typeface="Arial" panose="020B0604020202020204" pitchFamily="34" charset="0"/>
              </a:rPr>
              <a:t>(UY2021)</a:t>
            </a:r>
            <a:endParaRPr lang="zh-TW" altLang="en-US" sz="3600" b="1" dirty="0">
              <a:solidFill>
                <a:srgbClr val="003366"/>
              </a:solidFill>
              <a:latin typeface="王漢宗特圓體繁" panose="02020300000000000000" pitchFamily="18" charset="-120"/>
              <a:ea typeface="王漢宗特圓體繁" panose="02020300000000000000" pitchFamily="18" charset="-120"/>
            </a:endParaRPr>
          </a:p>
        </p:txBody>
      </p:sp>
      <p:sp>
        <p:nvSpPr>
          <p:cNvPr id="3" name="投影片編號版面配置區 2"/>
          <p:cNvSpPr>
            <a:spLocks noGrp="1"/>
          </p:cNvSpPr>
          <p:nvPr>
            <p:ph type="sldNum" sz="quarter" idx="12"/>
          </p:nvPr>
        </p:nvSpPr>
        <p:spPr/>
        <p:txBody>
          <a:bodyPr/>
          <a:lstStyle/>
          <a:p>
            <a:fld id="{DECDDA2C-C450-874C-9C44-9A25EFCBCAB1}" type="slidenum">
              <a:rPr kumimoji="1" lang="zh-TW" altLang="en-US" smtClean="0"/>
              <a:pPr/>
              <a:t>47</a:t>
            </a:fld>
            <a:endParaRPr kumimoji="1" lang="zh-TW" altLang="en-US"/>
          </a:p>
        </p:txBody>
      </p:sp>
      <p:graphicFrame>
        <p:nvGraphicFramePr>
          <p:cNvPr id="4" name="表格 3"/>
          <p:cNvGraphicFramePr>
            <a:graphicFrameLocks noGrp="1"/>
          </p:cNvGraphicFramePr>
          <p:nvPr>
            <p:extLst>
              <p:ext uri="{D42A27DB-BD31-4B8C-83A1-F6EECF244321}">
                <p14:modId xmlns:p14="http://schemas.microsoft.com/office/powerpoint/2010/main" val="1012196920"/>
              </p:ext>
            </p:extLst>
          </p:nvPr>
        </p:nvGraphicFramePr>
        <p:xfrm>
          <a:off x="1530034" y="1692999"/>
          <a:ext cx="9017252" cy="4055950"/>
        </p:xfrm>
        <a:graphic>
          <a:graphicData uri="http://schemas.openxmlformats.org/drawingml/2006/table">
            <a:tbl>
              <a:tblPr>
                <a:tableStyleId>{5C22544A-7EE6-4342-B048-85BDC9FD1C3A}</a:tableStyleId>
              </a:tblPr>
              <a:tblGrid>
                <a:gridCol w="1938210">
                  <a:extLst>
                    <a:ext uri="{9D8B030D-6E8A-4147-A177-3AD203B41FA5}">
                      <a16:colId xmlns:a16="http://schemas.microsoft.com/office/drawing/2014/main" val="20000"/>
                    </a:ext>
                  </a:extLst>
                </a:gridCol>
                <a:gridCol w="1185351">
                  <a:extLst>
                    <a:ext uri="{9D8B030D-6E8A-4147-A177-3AD203B41FA5}">
                      <a16:colId xmlns:a16="http://schemas.microsoft.com/office/drawing/2014/main" val="20001"/>
                    </a:ext>
                  </a:extLst>
                </a:gridCol>
                <a:gridCol w="3014690">
                  <a:extLst>
                    <a:ext uri="{9D8B030D-6E8A-4147-A177-3AD203B41FA5}">
                      <a16:colId xmlns:a16="http://schemas.microsoft.com/office/drawing/2014/main" val="20002"/>
                    </a:ext>
                  </a:extLst>
                </a:gridCol>
                <a:gridCol w="2879001">
                  <a:extLst>
                    <a:ext uri="{9D8B030D-6E8A-4147-A177-3AD203B41FA5}">
                      <a16:colId xmlns:a16="http://schemas.microsoft.com/office/drawing/2014/main" val="20003"/>
                    </a:ext>
                  </a:extLst>
                </a:gridCol>
              </a:tblGrid>
              <a:tr h="405595">
                <a:tc>
                  <a:txBody>
                    <a:bodyPr/>
                    <a:lstStyle/>
                    <a:p>
                      <a:pPr algn="ctr" fontAlgn="ctr"/>
                      <a:r>
                        <a:rPr lang="zh-TW" altLang="en-US" sz="2000" u="none" strike="noStrike" dirty="0">
                          <a:solidFill>
                            <a:srgbClr val="006666"/>
                          </a:solidFill>
                          <a:effectLst/>
                          <a:latin typeface="王漢宗特圓體繁" panose="02020300000000000000" pitchFamily="18" charset="-120"/>
                          <a:ea typeface="王漢宗特圓體繁" panose="02020300000000000000" pitchFamily="18" charset="-120"/>
                        </a:rPr>
                        <a:t>保額級距</a:t>
                      </a:r>
                      <a:r>
                        <a:rPr lang="en-US" sz="2000" u="none" strike="noStrike" dirty="0">
                          <a:solidFill>
                            <a:srgbClr val="006666"/>
                          </a:solidFill>
                          <a:effectLst/>
                          <a:latin typeface="王漢宗特圓體繁" panose="02020300000000000000" pitchFamily="18" charset="-120"/>
                          <a:ea typeface="王漢宗特圓體繁" panose="02020300000000000000" pitchFamily="18" charset="-120"/>
                        </a:rPr>
                        <a:t>(</a:t>
                      </a:r>
                      <a:r>
                        <a:rPr lang="en-US" sz="2000" u="none" strike="noStrike" dirty="0">
                          <a:solidFill>
                            <a:srgbClr val="006666"/>
                          </a:solidFill>
                          <a:effectLst/>
                          <a:latin typeface="+mn-lt"/>
                          <a:ea typeface="王漢宗特圓體繁" panose="02020300000000000000" pitchFamily="18" charset="-120"/>
                        </a:rPr>
                        <a:t>TWD</a:t>
                      </a:r>
                      <a:r>
                        <a:rPr lang="en-US" sz="2000" u="none" strike="noStrike" dirty="0">
                          <a:solidFill>
                            <a:srgbClr val="006666"/>
                          </a:solidFill>
                          <a:effectLst/>
                          <a:latin typeface="王漢宗特圓體繁" panose="02020300000000000000" pitchFamily="18" charset="-120"/>
                          <a:ea typeface="王漢宗特圓體繁" panose="02020300000000000000" pitchFamily="18" charset="-120"/>
                        </a:rPr>
                        <a:t>)</a:t>
                      </a:r>
                      <a:endParaRPr lang="zh-TW" sz="2000" b="0" i="0" u="none" strike="noStrike" dirty="0">
                        <a:solidFill>
                          <a:srgbClr val="006666"/>
                        </a:solidFill>
                        <a:effectLst/>
                        <a:latin typeface="王漢宗特圓體繁" panose="02020300000000000000" pitchFamily="18" charset="-120"/>
                        <a:ea typeface="王漢宗特圓體繁" panose="02020300000000000000" pitchFamily="18" charset="-120"/>
                      </a:endParaRPr>
                    </a:p>
                  </a:txBody>
                  <a:tcPr marL="9525" marR="9525" marT="9525" marB="0" anchor="ctr"/>
                </a:tc>
                <a:tc>
                  <a:txBody>
                    <a:bodyPr/>
                    <a:lstStyle/>
                    <a:p>
                      <a:pPr algn="ctr" fontAlgn="ctr"/>
                      <a:r>
                        <a:rPr lang="zh-TW" altLang="en-US" sz="2000" b="0" i="0" u="none" strike="noStrike" dirty="0">
                          <a:solidFill>
                            <a:srgbClr val="006666"/>
                          </a:solidFill>
                          <a:effectLst/>
                          <a:latin typeface="王漢宗特圓體繁" panose="02020300000000000000" pitchFamily="18" charset="-120"/>
                          <a:ea typeface="王漢宗特圓體繁" panose="02020300000000000000" pitchFamily="18" charset="-120"/>
                        </a:rPr>
                        <a:t>送件數</a:t>
                      </a:r>
                      <a:endParaRPr lang="zh-TW" sz="2000" b="0" i="0" u="none" strike="noStrike" dirty="0">
                        <a:solidFill>
                          <a:srgbClr val="006666"/>
                        </a:solidFill>
                        <a:effectLst/>
                        <a:latin typeface="王漢宗特圓體繁" panose="02020300000000000000" pitchFamily="18" charset="-120"/>
                        <a:ea typeface="王漢宗特圓體繁" panose="02020300000000000000" pitchFamily="18" charset="-120"/>
                      </a:endParaRPr>
                    </a:p>
                  </a:txBody>
                  <a:tcPr marL="9525" marR="9525" marT="9525" marB="0" anchor="ctr"/>
                </a:tc>
                <a:tc>
                  <a:txBody>
                    <a:bodyPr/>
                    <a:lstStyle/>
                    <a:p>
                      <a:pPr algn="ctr" fontAlgn="ctr"/>
                      <a:r>
                        <a:rPr lang="zh-TW" altLang="en-US" sz="2000" u="none" strike="noStrike" dirty="0">
                          <a:solidFill>
                            <a:srgbClr val="006666"/>
                          </a:solidFill>
                          <a:effectLst/>
                          <a:latin typeface="王漢宗特圓體繁" panose="02020300000000000000" pitchFamily="18" charset="-120"/>
                          <a:ea typeface="王漢宗特圓體繁" panose="02020300000000000000" pitchFamily="18" charset="-120"/>
                        </a:rPr>
                        <a:t>累計</a:t>
                      </a:r>
                      <a:r>
                        <a:rPr lang="en-US" altLang="zh-TW" sz="2000" b="1" u="none" strike="noStrike" kern="1200" dirty="0">
                          <a:solidFill>
                            <a:srgbClr val="006666"/>
                          </a:solidFill>
                          <a:effectLst/>
                          <a:latin typeface="+mn-lt"/>
                          <a:ea typeface="王漢宗特圓體繁" panose="02020300000000000000" pitchFamily="18" charset="-120"/>
                          <a:cs typeface="+mn-cs"/>
                        </a:rPr>
                        <a:t>100%</a:t>
                      </a:r>
                      <a:r>
                        <a:rPr lang="zh-TW" altLang="en-US" sz="2000" u="none" strike="noStrike" dirty="0">
                          <a:solidFill>
                            <a:srgbClr val="006666"/>
                          </a:solidFill>
                          <a:effectLst/>
                          <a:latin typeface="王漢宗特圓體繁" panose="02020300000000000000" pitchFamily="18" charset="-120"/>
                          <a:ea typeface="王漢宗特圓體繁" panose="02020300000000000000" pitchFamily="18" charset="-120"/>
                        </a:rPr>
                        <a:t>保額 </a:t>
                      </a:r>
                      <a:r>
                        <a:rPr lang="en-US" sz="2000" u="none" strike="noStrike" dirty="0">
                          <a:solidFill>
                            <a:srgbClr val="006666"/>
                          </a:solidFill>
                          <a:effectLst/>
                          <a:latin typeface="王漢宗特圓體繁" panose="02020300000000000000" pitchFamily="18" charset="-120"/>
                          <a:ea typeface="王漢宗特圓體繁" panose="02020300000000000000" pitchFamily="18" charset="-120"/>
                        </a:rPr>
                        <a:t>(</a:t>
                      </a:r>
                      <a:r>
                        <a:rPr lang="en-US" sz="2000" u="none" strike="noStrike" kern="1200" dirty="0">
                          <a:solidFill>
                            <a:srgbClr val="006666"/>
                          </a:solidFill>
                          <a:effectLst/>
                          <a:latin typeface="+mn-lt"/>
                          <a:ea typeface="王漢宗特圓體繁" panose="02020300000000000000" pitchFamily="18" charset="-120"/>
                          <a:cs typeface="+mn-cs"/>
                        </a:rPr>
                        <a:t>TWD</a:t>
                      </a:r>
                      <a:r>
                        <a:rPr lang="en-US" sz="2000" u="none" strike="noStrike" dirty="0">
                          <a:solidFill>
                            <a:srgbClr val="006666"/>
                          </a:solidFill>
                          <a:effectLst/>
                          <a:latin typeface="王漢宗特圓體繁" panose="02020300000000000000" pitchFamily="18" charset="-120"/>
                          <a:ea typeface="王漢宗特圓體繁" panose="02020300000000000000" pitchFamily="18" charset="-120"/>
                        </a:rPr>
                        <a:t>)</a:t>
                      </a:r>
                      <a:endParaRPr lang="zh-TW" sz="2000" b="0" i="0" u="none" strike="noStrike" dirty="0">
                        <a:solidFill>
                          <a:srgbClr val="006666"/>
                        </a:solidFill>
                        <a:effectLst/>
                        <a:latin typeface="王漢宗特圓體繁" panose="02020300000000000000" pitchFamily="18" charset="-120"/>
                        <a:ea typeface="王漢宗特圓體繁" panose="02020300000000000000" pitchFamily="18" charset="-120"/>
                      </a:endParaRPr>
                    </a:p>
                  </a:txBody>
                  <a:tcPr marL="9525" marR="9525" marT="9525" marB="0" anchor="ctr"/>
                </a:tc>
                <a:tc>
                  <a:txBody>
                    <a:bodyPr/>
                    <a:lstStyle/>
                    <a:p>
                      <a:pPr algn="ctr" fontAlgn="ctr"/>
                      <a:r>
                        <a:rPr lang="zh-TW" altLang="en-US" sz="2000" u="none" strike="noStrike" dirty="0">
                          <a:solidFill>
                            <a:srgbClr val="006666"/>
                          </a:solidFill>
                          <a:effectLst/>
                          <a:latin typeface="王漢宗特圓體繁" panose="02020300000000000000" pitchFamily="18" charset="-120"/>
                          <a:ea typeface="王漢宗特圓體繁" panose="02020300000000000000" pitchFamily="18" charset="-120"/>
                        </a:rPr>
                        <a:t>累計</a:t>
                      </a:r>
                      <a:r>
                        <a:rPr lang="en-US" altLang="zh-TW" sz="2000" b="1" u="none" strike="noStrike" kern="1200" dirty="0">
                          <a:solidFill>
                            <a:srgbClr val="006666"/>
                          </a:solidFill>
                          <a:effectLst/>
                          <a:latin typeface="+mn-lt"/>
                          <a:ea typeface="王漢宗特圓體繁" panose="02020300000000000000" pitchFamily="18" charset="-120"/>
                          <a:cs typeface="+mn-cs"/>
                        </a:rPr>
                        <a:t>100%</a:t>
                      </a:r>
                      <a:r>
                        <a:rPr lang="zh-TW" altLang="en-US" sz="2000" u="none" strike="noStrike" dirty="0">
                          <a:solidFill>
                            <a:srgbClr val="006666"/>
                          </a:solidFill>
                          <a:effectLst/>
                          <a:latin typeface="王漢宗特圓體繁" panose="02020300000000000000" pitchFamily="18" charset="-120"/>
                          <a:ea typeface="王漢宗特圓體繁" panose="02020300000000000000" pitchFamily="18" charset="-120"/>
                        </a:rPr>
                        <a:t>保費</a:t>
                      </a:r>
                      <a:r>
                        <a:rPr lang="en-US" sz="2000" u="none" strike="noStrike" dirty="0">
                          <a:solidFill>
                            <a:srgbClr val="006666"/>
                          </a:solidFill>
                          <a:effectLst/>
                          <a:latin typeface="王漢宗特圓體繁" panose="02020300000000000000" pitchFamily="18" charset="-120"/>
                          <a:ea typeface="王漢宗特圓體繁" panose="02020300000000000000" pitchFamily="18" charset="-120"/>
                        </a:rPr>
                        <a:t> (</a:t>
                      </a:r>
                      <a:r>
                        <a:rPr lang="en-US" sz="2000" u="none" strike="noStrike" kern="1200" dirty="0">
                          <a:solidFill>
                            <a:srgbClr val="006666"/>
                          </a:solidFill>
                          <a:effectLst/>
                          <a:latin typeface="+mn-lt"/>
                          <a:ea typeface="王漢宗特圓體繁" panose="02020300000000000000" pitchFamily="18" charset="-120"/>
                          <a:cs typeface="+mn-cs"/>
                        </a:rPr>
                        <a:t>TWD</a:t>
                      </a:r>
                      <a:r>
                        <a:rPr lang="en-US" sz="2000" u="none" strike="noStrike" dirty="0">
                          <a:solidFill>
                            <a:srgbClr val="006666"/>
                          </a:solidFill>
                          <a:effectLst/>
                          <a:latin typeface="王漢宗特圓體繁" panose="02020300000000000000" pitchFamily="18" charset="-120"/>
                          <a:ea typeface="王漢宗特圓體繁" panose="02020300000000000000" pitchFamily="18" charset="-120"/>
                        </a:rPr>
                        <a:t>)</a:t>
                      </a:r>
                      <a:r>
                        <a:rPr lang="zh-TW" altLang="en-US" sz="2000" u="none" strike="noStrike" dirty="0">
                          <a:solidFill>
                            <a:srgbClr val="006666"/>
                          </a:solidFill>
                          <a:effectLst/>
                          <a:latin typeface="王漢宗特圓體繁" panose="02020300000000000000" pitchFamily="18" charset="-120"/>
                          <a:ea typeface="王漢宗特圓體繁" panose="02020300000000000000" pitchFamily="18" charset="-120"/>
                        </a:rPr>
                        <a:t> </a:t>
                      </a:r>
                      <a:endParaRPr lang="zh-TW" sz="2000" b="0" i="0" u="none" strike="noStrike" dirty="0">
                        <a:solidFill>
                          <a:srgbClr val="006666"/>
                        </a:solidFill>
                        <a:effectLst/>
                        <a:latin typeface="王漢宗特圓體繁" panose="02020300000000000000" pitchFamily="18" charset="-120"/>
                        <a:ea typeface="王漢宗特圓體繁" panose="02020300000000000000" pitchFamily="18" charset="-120"/>
                      </a:endParaRPr>
                    </a:p>
                  </a:txBody>
                  <a:tcPr marL="9525" marR="9525" marT="9525" marB="0" anchor="ctr"/>
                </a:tc>
                <a:extLst>
                  <a:ext uri="{0D108BD9-81ED-4DB2-BD59-A6C34878D82A}">
                    <a16:rowId xmlns:a16="http://schemas.microsoft.com/office/drawing/2014/main" val="10000"/>
                  </a:ext>
                </a:extLst>
              </a:tr>
              <a:tr h="405595">
                <a:tc>
                  <a:txBody>
                    <a:bodyPr/>
                    <a:lstStyle/>
                    <a:p>
                      <a:pPr algn="ctr" fontAlgn="ctr"/>
                      <a:r>
                        <a:rPr lang="en-US" sz="1800" b="1" u="none" strike="noStrike" dirty="0">
                          <a:effectLst/>
                          <a:latin typeface="+mn-lt"/>
                        </a:rPr>
                        <a:t>500</a:t>
                      </a:r>
                      <a:r>
                        <a:rPr lang="zh-TW" altLang="en-US" sz="1800" b="1" u="none" strike="noStrike" dirty="0">
                          <a:effectLst/>
                          <a:latin typeface="王漢宗特圓體繁" panose="02020300000000000000" pitchFamily="18" charset="-120"/>
                          <a:ea typeface="王漢宗特圓體繁" panose="02020300000000000000" pitchFamily="18" charset="-120"/>
                        </a:rPr>
                        <a:t>萬以下</a:t>
                      </a:r>
                      <a:endParaRPr lang="zh-TW" sz="1800" b="1" i="0" u="none" strike="noStrike" dirty="0">
                        <a:solidFill>
                          <a:srgbClr val="000000"/>
                        </a:solidFill>
                        <a:effectLst/>
                        <a:latin typeface="王漢宗特圓體繁" panose="02020300000000000000" pitchFamily="18" charset="-120"/>
                        <a:ea typeface="王漢宗特圓體繁" panose="02020300000000000000" pitchFamily="18" charset="-120"/>
                      </a:endParaRPr>
                    </a:p>
                  </a:txBody>
                  <a:tcPr marL="9525" marR="9525" marT="9525" marB="0" anchor="ctr"/>
                </a:tc>
                <a:tc>
                  <a:txBody>
                    <a:bodyPr/>
                    <a:lstStyle/>
                    <a:p>
                      <a:pPr algn="r" fontAlgn="ctr"/>
                      <a:r>
                        <a:rPr lang="zh-TW" sz="1800" u="none" strike="noStrike" dirty="0">
                          <a:effectLst/>
                          <a:latin typeface="+mn-lt"/>
                        </a:rPr>
                        <a:t>26</a:t>
                      </a:r>
                      <a:endParaRPr lang="zh-TW" sz="1800" b="0" i="0" u="none" strike="noStrike" dirty="0">
                        <a:solidFill>
                          <a:srgbClr val="000000"/>
                        </a:solidFill>
                        <a:effectLst/>
                        <a:latin typeface="+mn-lt"/>
                      </a:endParaRPr>
                    </a:p>
                  </a:txBody>
                  <a:tcPr marL="9525" marR="9525" marT="9525" marB="0" anchor="ctr"/>
                </a:tc>
                <a:tc>
                  <a:txBody>
                    <a:bodyPr/>
                    <a:lstStyle/>
                    <a:p>
                      <a:pPr algn="r" fontAlgn="ctr"/>
                      <a:r>
                        <a:rPr lang="zh-TW" sz="1800" u="none" strike="noStrike">
                          <a:effectLst/>
                          <a:latin typeface="+mn-lt"/>
                        </a:rPr>
                        <a:t>63,840,000</a:t>
                      </a:r>
                      <a:endParaRPr lang="zh-TW" sz="1800" b="0" i="0" u="none" strike="noStrike">
                        <a:solidFill>
                          <a:srgbClr val="000000"/>
                        </a:solidFill>
                        <a:effectLst/>
                        <a:latin typeface="+mn-lt"/>
                      </a:endParaRPr>
                    </a:p>
                  </a:txBody>
                  <a:tcPr marL="9525" marR="9525" marT="9525" marB="0" anchor="ctr"/>
                </a:tc>
                <a:tc>
                  <a:txBody>
                    <a:bodyPr/>
                    <a:lstStyle/>
                    <a:p>
                      <a:pPr algn="r" fontAlgn="ctr"/>
                      <a:r>
                        <a:rPr lang="zh-TW" sz="1800" u="none" strike="noStrike">
                          <a:effectLst/>
                          <a:latin typeface="+mn-lt"/>
                        </a:rPr>
                        <a:t>154,742</a:t>
                      </a:r>
                      <a:endParaRPr lang="zh-TW" sz="1800" b="0" i="0" u="none" strike="noStrike">
                        <a:solidFill>
                          <a:srgbClr val="000000"/>
                        </a:solidFill>
                        <a:effectLst/>
                        <a:latin typeface="+mn-lt"/>
                      </a:endParaRPr>
                    </a:p>
                  </a:txBody>
                  <a:tcPr marL="9525" marR="9525" marT="9525" marB="0" anchor="ctr"/>
                </a:tc>
                <a:extLst>
                  <a:ext uri="{0D108BD9-81ED-4DB2-BD59-A6C34878D82A}">
                    <a16:rowId xmlns:a16="http://schemas.microsoft.com/office/drawing/2014/main" val="10001"/>
                  </a:ext>
                </a:extLst>
              </a:tr>
              <a:tr h="405595">
                <a:tc>
                  <a:txBody>
                    <a:bodyPr/>
                    <a:lstStyle/>
                    <a:p>
                      <a:pPr algn="ctr" fontAlgn="ctr"/>
                      <a:r>
                        <a:rPr lang="en-US" sz="1800" b="1" u="none" strike="noStrike" dirty="0">
                          <a:effectLst/>
                          <a:latin typeface="+mn-lt"/>
                        </a:rPr>
                        <a:t>500</a:t>
                      </a:r>
                      <a:r>
                        <a:rPr lang="zh-TW" altLang="en-US" sz="1800" b="1" u="none" strike="noStrike" kern="1200" dirty="0">
                          <a:solidFill>
                            <a:schemeClr val="dk1"/>
                          </a:solidFill>
                          <a:effectLst/>
                          <a:latin typeface="王漢宗特圓體繁" panose="02020300000000000000" pitchFamily="18" charset="-120"/>
                          <a:ea typeface="王漢宗特圓體繁" panose="02020300000000000000" pitchFamily="18" charset="-120"/>
                          <a:cs typeface="+mn-cs"/>
                        </a:rPr>
                        <a:t>萬</a:t>
                      </a:r>
                      <a:r>
                        <a:rPr lang="zh-TW" altLang="en-US" sz="1800" b="1" u="none" strike="noStrike" kern="1200" dirty="0">
                          <a:solidFill>
                            <a:schemeClr val="dk1"/>
                          </a:solidFill>
                          <a:effectLst/>
                          <a:latin typeface="+mn-lt"/>
                          <a:ea typeface="+mn-ea"/>
                          <a:cs typeface="+mn-cs"/>
                        </a:rPr>
                        <a:t> </a:t>
                      </a:r>
                      <a:r>
                        <a:rPr lang="en-US" sz="1800" b="1" u="none" strike="noStrike" dirty="0">
                          <a:effectLst/>
                          <a:latin typeface="+mn-lt"/>
                        </a:rPr>
                        <a:t>- 1,000</a:t>
                      </a:r>
                      <a:r>
                        <a:rPr lang="zh-TW" altLang="en-US" sz="1800" b="1" u="none" strike="noStrike" kern="1200" dirty="0">
                          <a:solidFill>
                            <a:schemeClr val="dk1"/>
                          </a:solidFill>
                          <a:effectLst/>
                          <a:latin typeface="王漢宗特圓體繁" panose="02020300000000000000" pitchFamily="18" charset="-120"/>
                          <a:ea typeface="王漢宗特圓體繁" panose="02020300000000000000" pitchFamily="18" charset="-120"/>
                          <a:cs typeface="+mn-cs"/>
                        </a:rPr>
                        <a:t>萬</a:t>
                      </a:r>
                      <a:endParaRPr lang="zh-TW" sz="1800" b="1" u="none" strike="noStrike" kern="1200" dirty="0">
                        <a:solidFill>
                          <a:schemeClr val="dk1"/>
                        </a:solidFill>
                        <a:effectLst/>
                        <a:latin typeface="王漢宗特圓體繁" panose="02020300000000000000" pitchFamily="18" charset="-120"/>
                        <a:ea typeface="王漢宗特圓體繁" panose="02020300000000000000" pitchFamily="18" charset="-120"/>
                        <a:cs typeface="+mn-cs"/>
                      </a:endParaRPr>
                    </a:p>
                  </a:txBody>
                  <a:tcPr marL="9525" marR="9525" marT="9525" marB="0" anchor="ctr"/>
                </a:tc>
                <a:tc>
                  <a:txBody>
                    <a:bodyPr/>
                    <a:lstStyle/>
                    <a:p>
                      <a:pPr algn="r" fontAlgn="ctr"/>
                      <a:r>
                        <a:rPr lang="zh-TW" sz="1800" u="none" strike="noStrike" dirty="0">
                          <a:effectLst/>
                          <a:latin typeface="+mn-lt"/>
                        </a:rPr>
                        <a:t>95</a:t>
                      </a:r>
                      <a:endParaRPr lang="zh-TW" sz="1800" b="0" i="0" u="none" strike="noStrike" dirty="0">
                        <a:solidFill>
                          <a:srgbClr val="000000"/>
                        </a:solidFill>
                        <a:effectLst/>
                        <a:latin typeface="+mn-lt"/>
                      </a:endParaRPr>
                    </a:p>
                  </a:txBody>
                  <a:tcPr marL="9525" marR="9525" marT="9525" marB="0" anchor="ctr"/>
                </a:tc>
                <a:tc>
                  <a:txBody>
                    <a:bodyPr/>
                    <a:lstStyle/>
                    <a:p>
                      <a:pPr algn="r" fontAlgn="ctr"/>
                      <a:r>
                        <a:rPr lang="zh-TW" sz="1800" u="none" strike="noStrike" dirty="0">
                          <a:effectLst/>
                          <a:latin typeface="+mn-lt"/>
                        </a:rPr>
                        <a:t>554,408,994</a:t>
                      </a:r>
                      <a:endParaRPr lang="zh-TW" sz="1800" b="0" i="0" u="none" strike="noStrike" dirty="0">
                        <a:solidFill>
                          <a:srgbClr val="000000"/>
                        </a:solidFill>
                        <a:effectLst/>
                        <a:latin typeface="+mn-lt"/>
                      </a:endParaRPr>
                    </a:p>
                  </a:txBody>
                  <a:tcPr marL="9525" marR="9525" marT="9525" marB="0" anchor="ctr"/>
                </a:tc>
                <a:tc>
                  <a:txBody>
                    <a:bodyPr/>
                    <a:lstStyle/>
                    <a:p>
                      <a:pPr algn="r" fontAlgn="ctr"/>
                      <a:r>
                        <a:rPr lang="zh-TW" sz="1800" u="none" strike="noStrike" dirty="0">
                          <a:effectLst/>
                          <a:latin typeface="+mn-lt"/>
                        </a:rPr>
                        <a:t>1,179,124</a:t>
                      </a:r>
                      <a:endParaRPr lang="zh-TW" sz="1800" b="0" i="0" u="none" strike="noStrike" dirty="0">
                        <a:solidFill>
                          <a:srgbClr val="000000"/>
                        </a:solidFill>
                        <a:effectLst/>
                        <a:latin typeface="+mn-lt"/>
                      </a:endParaRPr>
                    </a:p>
                  </a:txBody>
                  <a:tcPr marL="9525" marR="9525" marT="9525" marB="0" anchor="ctr"/>
                </a:tc>
                <a:extLst>
                  <a:ext uri="{0D108BD9-81ED-4DB2-BD59-A6C34878D82A}">
                    <a16:rowId xmlns:a16="http://schemas.microsoft.com/office/drawing/2014/main" val="10002"/>
                  </a:ext>
                </a:extLst>
              </a:tr>
              <a:tr h="405595">
                <a:tc>
                  <a:txBody>
                    <a:bodyPr/>
                    <a:lstStyle/>
                    <a:p>
                      <a:pPr algn="ctr" fontAlgn="ctr"/>
                      <a:r>
                        <a:rPr lang="en-US" altLang="zh-TW" sz="1800" b="1" u="none" strike="noStrike" dirty="0">
                          <a:effectLst/>
                          <a:latin typeface="+mn-lt"/>
                        </a:rPr>
                        <a:t>1,000</a:t>
                      </a:r>
                      <a:r>
                        <a:rPr lang="zh-TW" altLang="en-US" sz="1800" b="1" u="none" strike="noStrike" kern="1200" dirty="0">
                          <a:solidFill>
                            <a:schemeClr val="dk1"/>
                          </a:solidFill>
                          <a:effectLst/>
                          <a:latin typeface="王漢宗特圓體繁" panose="02020300000000000000" pitchFamily="18" charset="-120"/>
                          <a:ea typeface="王漢宗特圓體繁" panose="02020300000000000000" pitchFamily="18" charset="-120"/>
                          <a:cs typeface="+mn-cs"/>
                        </a:rPr>
                        <a:t>萬</a:t>
                      </a:r>
                      <a:r>
                        <a:rPr lang="en-US" sz="1800" b="1" u="none" strike="noStrike" dirty="0">
                          <a:effectLst/>
                          <a:latin typeface="+mn-lt"/>
                        </a:rPr>
                        <a:t> - </a:t>
                      </a:r>
                      <a:r>
                        <a:rPr lang="en-US" altLang="zh-TW" sz="1800" b="1" u="none" strike="noStrike" dirty="0">
                          <a:effectLst/>
                          <a:latin typeface="+mn-lt"/>
                        </a:rPr>
                        <a:t>5,000</a:t>
                      </a:r>
                      <a:r>
                        <a:rPr lang="zh-TW" altLang="en-US" sz="1800" b="1" u="none" strike="noStrike" kern="1200" dirty="0">
                          <a:solidFill>
                            <a:schemeClr val="dk1"/>
                          </a:solidFill>
                          <a:effectLst/>
                          <a:latin typeface="王漢宗特圓體繁" panose="02020300000000000000" pitchFamily="18" charset="-120"/>
                          <a:ea typeface="王漢宗特圓體繁" panose="02020300000000000000" pitchFamily="18" charset="-120"/>
                          <a:cs typeface="+mn-cs"/>
                        </a:rPr>
                        <a:t>萬</a:t>
                      </a:r>
                      <a:endParaRPr lang="zh-TW" altLang="zh-TW" sz="1800" b="1" u="none" strike="noStrike" kern="1200" dirty="0">
                        <a:solidFill>
                          <a:schemeClr val="dk1"/>
                        </a:solidFill>
                        <a:effectLst/>
                        <a:latin typeface="王漢宗特圓體繁" panose="02020300000000000000" pitchFamily="18" charset="-120"/>
                        <a:ea typeface="王漢宗特圓體繁" panose="02020300000000000000" pitchFamily="18" charset="-120"/>
                        <a:cs typeface="+mn-cs"/>
                      </a:endParaRPr>
                    </a:p>
                  </a:txBody>
                  <a:tcPr marL="9525" marR="9525" marT="9525" marB="0" anchor="ctr"/>
                </a:tc>
                <a:tc>
                  <a:txBody>
                    <a:bodyPr/>
                    <a:lstStyle/>
                    <a:p>
                      <a:pPr algn="r" fontAlgn="ctr"/>
                      <a:r>
                        <a:rPr lang="zh-TW" sz="1800" u="none" strike="noStrike">
                          <a:effectLst/>
                          <a:latin typeface="+mn-lt"/>
                        </a:rPr>
                        <a:t>589</a:t>
                      </a:r>
                      <a:endParaRPr lang="zh-TW" sz="1800" b="0" i="0" u="none" strike="noStrike">
                        <a:solidFill>
                          <a:srgbClr val="000000"/>
                        </a:solidFill>
                        <a:effectLst/>
                        <a:latin typeface="+mn-lt"/>
                      </a:endParaRPr>
                    </a:p>
                  </a:txBody>
                  <a:tcPr marL="9525" marR="9525" marT="9525" marB="0" anchor="ctr"/>
                </a:tc>
                <a:tc>
                  <a:txBody>
                    <a:bodyPr/>
                    <a:lstStyle/>
                    <a:p>
                      <a:pPr algn="r" fontAlgn="ctr"/>
                      <a:r>
                        <a:rPr lang="zh-TW" sz="1800" u="none" strike="noStrike" dirty="0">
                          <a:effectLst/>
                          <a:latin typeface="+mn-lt"/>
                        </a:rPr>
                        <a:t>11,462,526,522</a:t>
                      </a:r>
                      <a:endParaRPr lang="zh-TW" sz="1800" b="0" i="0" u="none" strike="noStrike" dirty="0">
                        <a:solidFill>
                          <a:srgbClr val="000000"/>
                        </a:solidFill>
                        <a:effectLst/>
                        <a:latin typeface="+mn-lt"/>
                      </a:endParaRPr>
                    </a:p>
                  </a:txBody>
                  <a:tcPr marL="9525" marR="9525" marT="9525" marB="0" anchor="ctr"/>
                </a:tc>
                <a:tc>
                  <a:txBody>
                    <a:bodyPr/>
                    <a:lstStyle/>
                    <a:p>
                      <a:pPr algn="r" fontAlgn="ctr"/>
                      <a:r>
                        <a:rPr lang="zh-TW" sz="1800" u="none" strike="noStrike" dirty="0">
                          <a:effectLst/>
                          <a:latin typeface="+mn-lt"/>
                        </a:rPr>
                        <a:t>25,420,052</a:t>
                      </a:r>
                      <a:endParaRPr lang="zh-TW" sz="1800" b="0" i="0" u="none" strike="noStrike" dirty="0">
                        <a:solidFill>
                          <a:srgbClr val="000000"/>
                        </a:solidFill>
                        <a:effectLst/>
                        <a:latin typeface="+mn-lt"/>
                      </a:endParaRPr>
                    </a:p>
                  </a:txBody>
                  <a:tcPr marL="9525" marR="9525" marT="9525" marB="0" anchor="ctr"/>
                </a:tc>
                <a:extLst>
                  <a:ext uri="{0D108BD9-81ED-4DB2-BD59-A6C34878D82A}">
                    <a16:rowId xmlns:a16="http://schemas.microsoft.com/office/drawing/2014/main" val="10003"/>
                  </a:ext>
                </a:extLst>
              </a:tr>
              <a:tr h="405595">
                <a:tc>
                  <a:txBody>
                    <a:bodyPr/>
                    <a:lstStyle/>
                    <a:p>
                      <a:pPr algn="ctr" fontAlgn="ctr"/>
                      <a:r>
                        <a:rPr lang="en-US" altLang="zh-TW" sz="1800" b="1" u="none" strike="noStrike" dirty="0">
                          <a:effectLst/>
                          <a:latin typeface="+mn-lt"/>
                        </a:rPr>
                        <a:t>5,000</a:t>
                      </a:r>
                      <a:r>
                        <a:rPr lang="zh-TW" altLang="en-US" sz="1800" b="1" u="none" strike="noStrike" kern="1200" dirty="0">
                          <a:solidFill>
                            <a:schemeClr val="dk1"/>
                          </a:solidFill>
                          <a:effectLst/>
                          <a:latin typeface="王漢宗特圓體繁" panose="02020300000000000000" pitchFamily="18" charset="-120"/>
                          <a:ea typeface="王漢宗特圓體繁" panose="02020300000000000000" pitchFamily="18" charset="-120"/>
                          <a:cs typeface="+mn-cs"/>
                        </a:rPr>
                        <a:t>萬</a:t>
                      </a:r>
                      <a:r>
                        <a:rPr lang="zh-TW" altLang="en-US" sz="1800" b="1" u="none" strike="noStrike" kern="1200" dirty="0">
                          <a:solidFill>
                            <a:schemeClr val="dk1"/>
                          </a:solidFill>
                          <a:effectLst/>
                          <a:latin typeface="+mn-lt"/>
                          <a:ea typeface="+mn-ea"/>
                          <a:cs typeface="+mn-cs"/>
                        </a:rPr>
                        <a:t> </a:t>
                      </a:r>
                      <a:r>
                        <a:rPr lang="en-US" altLang="zh-TW" sz="1800" b="1" u="none" strike="noStrike" dirty="0">
                          <a:effectLst/>
                          <a:latin typeface="+mn-lt"/>
                        </a:rPr>
                        <a:t>-</a:t>
                      </a:r>
                      <a:r>
                        <a:rPr lang="en-US" sz="1800" b="1" u="none" strike="noStrike" dirty="0">
                          <a:effectLst/>
                          <a:latin typeface="+mn-lt"/>
                        </a:rPr>
                        <a:t> </a:t>
                      </a:r>
                      <a:r>
                        <a:rPr lang="en-US" altLang="zh-TW" sz="1800" b="1" u="none" strike="noStrike" dirty="0">
                          <a:effectLst/>
                          <a:latin typeface="+mn-lt"/>
                        </a:rPr>
                        <a:t>1</a:t>
                      </a:r>
                      <a:r>
                        <a:rPr lang="zh-TW" altLang="en-US" sz="1800" b="1" u="none" strike="noStrike" kern="1200" dirty="0">
                          <a:solidFill>
                            <a:schemeClr val="dk1"/>
                          </a:solidFill>
                          <a:effectLst/>
                          <a:latin typeface="王漢宗特圓體繁" panose="02020300000000000000" pitchFamily="18" charset="-120"/>
                          <a:ea typeface="王漢宗特圓體繁" panose="02020300000000000000" pitchFamily="18" charset="-120"/>
                          <a:cs typeface="+mn-cs"/>
                        </a:rPr>
                        <a:t>億</a:t>
                      </a:r>
                      <a:endParaRPr lang="zh-TW" sz="1800" b="1" i="0" u="none" strike="noStrike" dirty="0">
                        <a:solidFill>
                          <a:srgbClr val="000000"/>
                        </a:solidFill>
                        <a:effectLst/>
                        <a:latin typeface="+mn-lt"/>
                      </a:endParaRPr>
                    </a:p>
                  </a:txBody>
                  <a:tcPr marL="9525" marR="9525" marT="9525" marB="0" anchor="ctr"/>
                </a:tc>
                <a:tc>
                  <a:txBody>
                    <a:bodyPr/>
                    <a:lstStyle/>
                    <a:p>
                      <a:pPr algn="r" fontAlgn="ctr"/>
                      <a:r>
                        <a:rPr lang="zh-TW" sz="1800" u="none" strike="noStrike">
                          <a:effectLst/>
                          <a:latin typeface="+mn-lt"/>
                        </a:rPr>
                        <a:t>312</a:t>
                      </a:r>
                      <a:endParaRPr lang="zh-TW" sz="1800" b="0" i="0" u="none" strike="noStrike">
                        <a:solidFill>
                          <a:srgbClr val="000000"/>
                        </a:solidFill>
                        <a:effectLst/>
                        <a:latin typeface="+mn-lt"/>
                      </a:endParaRPr>
                    </a:p>
                  </a:txBody>
                  <a:tcPr marL="9525" marR="9525" marT="9525" marB="0" anchor="ctr"/>
                </a:tc>
                <a:tc>
                  <a:txBody>
                    <a:bodyPr/>
                    <a:lstStyle/>
                    <a:p>
                      <a:pPr algn="r" fontAlgn="ctr"/>
                      <a:r>
                        <a:rPr lang="zh-TW" sz="1800" u="none" strike="noStrike">
                          <a:effectLst/>
                          <a:latin typeface="+mn-lt"/>
                        </a:rPr>
                        <a:t>15,825,434,735</a:t>
                      </a:r>
                      <a:endParaRPr lang="zh-TW" sz="1800" b="0" i="0" u="none" strike="noStrike">
                        <a:solidFill>
                          <a:srgbClr val="000000"/>
                        </a:solidFill>
                        <a:effectLst/>
                        <a:latin typeface="+mn-lt"/>
                      </a:endParaRPr>
                    </a:p>
                  </a:txBody>
                  <a:tcPr marL="9525" marR="9525" marT="9525" marB="0" anchor="ctr"/>
                </a:tc>
                <a:tc>
                  <a:txBody>
                    <a:bodyPr/>
                    <a:lstStyle/>
                    <a:p>
                      <a:pPr algn="r" fontAlgn="ctr"/>
                      <a:r>
                        <a:rPr lang="zh-TW" sz="1800" u="none" strike="noStrike" dirty="0">
                          <a:effectLst/>
                          <a:latin typeface="+mn-lt"/>
                        </a:rPr>
                        <a:t>34,446,875</a:t>
                      </a:r>
                      <a:endParaRPr lang="zh-TW" sz="1800" b="0" i="0" u="none" strike="noStrike" dirty="0">
                        <a:solidFill>
                          <a:srgbClr val="000000"/>
                        </a:solidFill>
                        <a:effectLst/>
                        <a:latin typeface="+mn-lt"/>
                      </a:endParaRPr>
                    </a:p>
                  </a:txBody>
                  <a:tcPr marL="9525" marR="9525" marT="9525" marB="0" anchor="ctr"/>
                </a:tc>
                <a:extLst>
                  <a:ext uri="{0D108BD9-81ED-4DB2-BD59-A6C34878D82A}">
                    <a16:rowId xmlns:a16="http://schemas.microsoft.com/office/drawing/2014/main" val="10004"/>
                  </a:ext>
                </a:extLst>
              </a:tr>
              <a:tr h="405595">
                <a:tc>
                  <a:txBody>
                    <a:bodyPr/>
                    <a:lstStyle/>
                    <a:p>
                      <a:pPr algn="ctr" fontAlgn="ctr"/>
                      <a:r>
                        <a:rPr lang="en-US" altLang="zh-TW" sz="1800" b="1" u="none" strike="noStrike" dirty="0">
                          <a:effectLst/>
                          <a:latin typeface="+mn-lt"/>
                        </a:rPr>
                        <a:t>1</a:t>
                      </a:r>
                      <a:r>
                        <a:rPr lang="zh-TW" altLang="en-US" sz="1800" b="1" u="none" strike="noStrike" kern="1200" dirty="0">
                          <a:solidFill>
                            <a:schemeClr val="dk1"/>
                          </a:solidFill>
                          <a:effectLst/>
                          <a:latin typeface="王漢宗特圓體繁" panose="02020300000000000000" pitchFamily="18" charset="-120"/>
                          <a:ea typeface="王漢宗特圓體繁" panose="02020300000000000000" pitchFamily="18" charset="-120"/>
                          <a:cs typeface="+mn-cs"/>
                        </a:rPr>
                        <a:t>億</a:t>
                      </a:r>
                      <a:r>
                        <a:rPr lang="zh-TW" altLang="en-US" sz="1800" b="1" u="none" strike="noStrike" kern="1200" dirty="0">
                          <a:solidFill>
                            <a:schemeClr val="dk1"/>
                          </a:solidFill>
                          <a:effectLst/>
                          <a:latin typeface="+mn-lt"/>
                          <a:ea typeface="+mn-ea"/>
                          <a:cs typeface="+mn-cs"/>
                        </a:rPr>
                        <a:t> </a:t>
                      </a:r>
                      <a:r>
                        <a:rPr lang="en-US" sz="1800" b="1" u="none" strike="noStrike" dirty="0">
                          <a:effectLst/>
                          <a:latin typeface="+mn-lt"/>
                        </a:rPr>
                        <a:t>- </a:t>
                      </a:r>
                      <a:r>
                        <a:rPr lang="en-US" altLang="zh-TW" sz="1800" b="1" u="none" strike="noStrike" dirty="0">
                          <a:effectLst/>
                          <a:latin typeface="+mn-lt"/>
                        </a:rPr>
                        <a:t>3</a:t>
                      </a:r>
                      <a:r>
                        <a:rPr lang="zh-TW" altLang="en-US" sz="1800" b="1" u="none" strike="noStrike" kern="1200" dirty="0">
                          <a:solidFill>
                            <a:schemeClr val="dk1"/>
                          </a:solidFill>
                          <a:effectLst/>
                          <a:latin typeface="王漢宗特圓體繁" panose="02020300000000000000" pitchFamily="18" charset="-120"/>
                          <a:ea typeface="王漢宗特圓體繁" panose="02020300000000000000" pitchFamily="18" charset="-120"/>
                          <a:cs typeface="+mn-cs"/>
                        </a:rPr>
                        <a:t>億</a:t>
                      </a:r>
                      <a:endParaRPr lang="zh-TW" sz="1800" b="1" i="0" u="none" strike="noStrike" dirty="0">
                        <a:solidFill>
                          <a:srgbClr val="000000"/>
                        </a:solidFill>
                        <a:effectLst/>
                        <a:latin typeface="+mn-lt"/>
                      </a:endParaRPr>
                    </a:p>
                  </a:txBody>
                  <a:tcPr marL="9525" marR="9525" marT="9525" marB="0" anchor="ctr"/>
                </a:tc>
                <a:tc>
                  <a:txBody>
                    <a:bodyPr/>
                    <a:lstStyle/>
                    <a:p>
                      <a:pPr algn="r" fontAlgn="ctr"/>
                      <a:r>
                        <a:rPr lang="zh-TW" sz="1800" u="none" strike="noStrike">
                          <a:effectLst/>
                          <a:latin typeface="+mn-lt"/>
                        </a:rPr>
                        <a:t>299</a:t>
                      </a:r>
                      <a:endParaRPr lang="zh-TW" sz="1800" b="0" i="0" u="none" strike="noStrike">
                        <a:solidFill>
                          <a:srgbClr val="000000"/>
                        </a:solidFill>
                        <a:effectLst/>
                        <a:latin typeface="+mn-lt"/>
                      </a:endParaRPr>
                    </a:p>
                  </a:txBody>
                  <a:tcPr marL="9525" marR="9525" marT="9525" marB="0" anchor="ctr"/>
                </a:tc>
                <a:tc>
                  <a:txBody>
                    <a:bodyPr/>
                    <a:lstStyle/>
                    <a:p>
                      <a:pPr algn="r" fontAlgn="ctr"/>
                      <a:r>
                        <a:rPr lang="zh-TW" sz="1800" u="none" strike="noStrike">
                          <a:effectLst/>
                          <a:latin typeface="+mn-lt"/>
                        </a:rPr>
                        <a:t>34,486,607,356</a:t>
                      </a:r>
                      <a:endParaRPr lang="zh-TW" sz="1800" b="0" i="0" u="none" strike="noStrike">
                        <a:solidFill>
                          <a:srgbClr val="000000"/>
                        </a:solidFill>
                        <a:effectLst/>
                        <a:latin typeface="+mn-lt"/>
                      </a:endParaRPr>
                    </a:p>
                  </a:txBody>
                  <a:tcPr marL="9525" marR="9525" marT="9525" marB="0" anchor="ctr"/>
                </a:tc>
                <a:tc>
                  <a:txBody>
                    <a:bodyPr/>
                    <a:lstStyle/>
                    <a:p>
                      <a:pPr algn="r" fontAlgn="ctr"/>
                      <a:r>
                        <a:rPr lang="zh-TW" sz="1800" u="none" strike="noStrike" dirty="0">
                          <a:effectLst/>
                          <a:latin typeface="+mn-lt"/>
                        </a:rPr>
                        <a:t>63,645,579</a:t>
                      </a:r>
                      <a:endParaRPr lang="zh-TW" sz="1800" b="0" i="0" u="none" strike="noStrike" dirty="0">
                        <a:solidFill>
                          <a:srgbClr val="000000"/>
                        </a:solidFill>
                        <a:effectLst/>
                        <a:latin typeface="+mn-lt"/>
                      </a:endParaRPr>
                    </a:p>
                  </a:txBody>
                  <a:tcPr marL="9525" marR="9525" marT="9525" marB="0" anchor="ctr"/>
                </a:tc>
                <a:extLst>
                  <a:ext uri="{0D108BD9-81ED-4DB2-BD59-A6C34878D82A}">
                    <a16:rowId xmlns:a16="http://schemas.microsoft.com/office/drawing/2014/main" val="10005"/>
                  </a:ext>
                </a:extLst>
              </a:tr>
              <a:tr h="405595">
                <a:tc>
                  <a:txBody>
                    <a:bodyPr/>
                    <a:lstStyle/>
                    <a:p>
                      <a:pPr algn="ctr" fontAlgn="ctr"/>
                      <a:r>
                        <a:rPr lang="en-US" altLang="zh-TW" sz="1800" b="1" u="none" strike="noStrike" dirty="0">
                          <a:effectLst/>
                          <a:latin typeface="+mn-lt"/>
                        </a:rPr>
                        <a:t>3</a:t>
                      </a:r>
                      <a:r>
                        <a:rPr lang="zh-TW" altLang="en-US" sz="1800" b="1" u="none" strike="noStrike" kern="1200" dirty="0">
                          <a:solidFill>
                            <a:schemeClr val="dk1"/>
                          </a:solidFill>
                          <a:effectLst/>
                          <a:latin typeface="王漢宗特圓體繁" panose="02020300000000000000" pitchFamily="18" charset="-120"/>
                          <a:ea typeface="王漢宗特圓體繁" panose="02020300000000000000" pitchFamily="18" charset="-120"/>
                          <a:cs typeface="+mn-cs"/>
                        </a:rPr>
                        <a:t>億</a:t>
                      </a:r>
                      <a:r>
                        <a:rPr lang="zh-TW" altLang="en-US" sz="1800" b="1" u="none" strike="noStrike" kern="1200" dirty="0">
                          <a:solidFill>
                            <a:schemeClr val="dk1"/>
                          </a:solidFill>
                          <a:effectLst/>
                          <a:latin typeface="+mn-lt"/>
                          <a:ea typeface="+mn-ea"/>
                          <a:cs typeface="+mn-cs"/>
                        </a:rPr>
                        <a:t> </a:t>
                      </a:r>
                      <a:r>
                        <a:rPr lang="en-US" altLang="zh-TW" sz="1800" b="1" u="none" strike="noStrike" dirty="0">
                          <a:effectLst/>
                          <a:latin typeface="+mn-lt"/>
                        </a:rPr>
                        <a:t>- 10</a:t>
                      </a:r>
                      <a:r>
                        <a:rPr lang="zh-TW" altLang="en-US" sz="1800" b="1" u="none" strike="noStrike" kern="1200" dirty="0">
                          <a:solidFill>
                            <a:schemeClr val="dk1"/>
                          </a:solidFill>
                          <a:effectLst/>
                          <a:latin typeface="王漢宗特圓體繁" panose="02020300000000000000" pitchFamily="18" charset="-120"/>
                          <a:ea typeface="王漢宗特圓體繁" panose="02020300000000000000" pitchFamily="18" charset="-120"/>
                          <a:cs typeface="+mn-cs"/>
                        </a:rPr>
                        <a:t>億</a:t>
                      </a:r>
                      <a:endParaRPr lang="zh-TW" altLang="zh-TW" sz="1800" b="1" i="0" u="none" strike="noStrike" dirty="0">
                        <a:solidFill>
                          <a:srgbClr val="000000"/>
                        </a:solidFill>
                        <a:effectLst/>
                        <a:latin typeface="+mn-lt"/>
                      </a:endParaRPr>
                    </a:p>
                  </a:txBody>
                  <a:tcPr marL="9525" marR="9525" marT="9525" marB="0" anchor="ctr"/>
                </a:tc>
                <a:tc>
                  <a:txBody>
                    <a:bodyPr/>
                    <a:lstStyle/>
                    <a:p>
                      <a:pPr algn="r" fontAlgn="ctr"/>
                      <a:r>
                        <a:rPr lang="zh-TW" sz="1800" u="none" strike="noStrike">
                          <a:effectLst/>
                          <a:latin typeface="+mn-lt"/>
                        </a:rPr>
                        <a:t>113</a:t>
                      </a:r>
                      <a:endParaRPr lang="zh-TW" sz="1800" b="0" i="0" u="none" strike="noStrike">
                        <a:solidFill>
                          <a:srgbClr val="000000"/>
                        </a:solidFill>
                        <a:effectLst/>
                        <a:latin typeface="+mn-lt"/>
                      </a:endParaRPr>
                    </a:p>
                  </a:txBody>
                  <a:tcPr marL="9525" marR="9525" marT="9525" marB="0" anchor="ctr"/>
                </a:tc>
                <a:tc>
                  <a:txBody>
                    <a:bodyPr/>
                    <a:lstStyle/>
                    <a:p>
                      <a:pPr algn="r" fontAlgn="ctr"/>
                      <a:r>
                        <a:rPr lang="zh-TW" sz="1800" u="none" strike="noStrike">
                          <a:effectLst/>
                          <a:latin typeface="+mn-lt"/>
                        </a:rPr>
                        <a:t>42,078,384,979</a:t>
                      </a:r>
                      <a:endParaRPr lang="zh-TW" sz="1800" b="0" i="0" u="none" strike="noStrike">
                        <a:solidFill>
                          <a:srgbClr val="000000"/>
                        </a:solidFill>
                        <a:effectLst/>
                        <a:latin typeface="+mn-lt"/>
                      </a:endParaRPr>
                    </a:p>
                  </a:txBody>
                  <a:tcPr marL="9525" marR="9525" marT="9525" marB="0" anchor="ctr"/>
                </a:tc>
                <a:tc>
                  <a:txBody>
                    <a:bodyPr/>
                    <a:lstStyle/>
                    <a:p>
                      <a:pPr algn="r" fontAlgn="ctr"/>
                      <a:r>
                        <a:rPr lang="zh-TW" sz="1800" u="none" strike="noStrike" dirty="0">
                          <a:effectLst/>
                          <a:latin typeface="+mn-lt"/>
                        </a:rPr>
                        <a:t>90,368,924</a:t>
                      </a:r>
                      <a:endParaRPr lang="zh-TW" sz="1800" b="0" i="0" u="none" strike="noStrike" dirty="0">
                        <a:solidFill>
                          <a:srgbClr val="000000"/>
                        </a:solidFill>
                        <a:effectLst/>
                        <a:latin typeface="+mn-lt"/>
                      </a:endParaRPr>
                    </a:p>
                  </a:txBody>
                  <a:tcPr marL="9525" marR="9525" marT="9525" marB="0" anchor="ctr"/>
                </a:tc>
                <a:extLst>
                  <a:ext uri="{0D108BD9-81ED-4DB2-BD59-A6C34878D82A}">
                    <a16:rowId xmlns:a16="http://schemas.microsoft.com/office/drawing/2014/main" val="10006"/>
                  </a:ext>
                </a:extLst>
              </a:tr>
              <a:tr h="405595">
                <a:tc>
                  <a:txBody>
                    <a:bodyPr/>
                    <a:lstStyle/>
                    <a:p>
                      <a:pPr algn="ctr" fontAlgn="ctr"/>
                      <a:r>
                        <a:rPr lang="en-US" altLang="zh-TW" sz="1800" b="1" u="none" strike="noStrike" dirty="0">
                          <a:effectLst/>
                          <a:latin typeface="+mn-lt"/>
                        </a:rPr>
                        <a:t>10</a:t>
                      </a:r>
                      <a:r>
                        <a:rPr lang="zh-TW" altLang="en-US" sz="1800" b="1" u="none" strike="noStrike" kern="1200" dirty="0">
                          <a:solidFill>
                            <a:schemeClr val="dk1"/>
                          </a:solidFill>
                          <a:effectLst/>
                          <a:latin typeface="王漢宗特圓體繁" panose="02020300000000000000" pitchFamily="18" charset="-120"/>
                          <a:ea typeface="王漢宗特圓體繁" panose="02020300000000000000" pitchFamily="18" charset="-120"/>
                          <a:cs typeface="+mn-cs"/>
                        </a:rPr>
                        <a:t>億</a:t>
                      </a:r>
                      <a:r>
                        <a:rPr lang="zh-TW" altLang="en-US" sz="1800" b="1" u="none" strike="noStrike" kern="1200" dirty="0">
                          <a:solidFill>
                            <a:schemeClr val="dk1"/>
                          </a:solidFill>
                          <a:effectLst/>
                          <a:latin typeface="+mn-lt"/>
                          <a:ea typeface="+mn-ea"/>
                          <a:cs typeface="+mn-cs"/>
                        </a:rPr>
                        <a:t> </a:t>
                      </a:r>
                      <a:r>
                        <a:rPr lang="en-US" altLang="zh-TW" sz="1800" b="1" u="none" strike="noStrike" dirty="0">
                          <a:effectLst/>
                          <a:latin typeface="+mn-lt"/>
                        </a:rPr>
                        <a:t>- 30</a:t>
                      </a:r>
                      <a:r>
                        <a:rPr lang="zh-TW" altLang="en-US" sz="1800" b="1" u="none" strike="noStrike" kern="1200" dirty="0">
                          <a:solidFill>
                            <a:schemeClr val="dk1"/>
                          </a:solidFill>
                          <a:effectLst/>
                          <a:latin typeface="王漢宗特圓體繁" panose="02020300000000000000" pitchFamily="18" charset="-120"/>
                          <a:ea typeface="王漢宗特圓體繁" panose="02020300000000000000" pitchFamily="18" charset="-120"/>
                          <a:cs typeface="+mn-cs"/>
                        </a:rPr>
                        <a:t>億元</a:t>
                      </a:r>
                      <a:endParaRPr lang="zh-TW" altLang="zh-TW" sz="1800" b="1" i="0" u="none" strike="noStrike" dirty="0">
                        <a:solidFill>
                          <a:srgbClr val="000000"/>
                        </a:solidFill>
                        <a:effectLst/>
                        <a:latin typeface="+mn-lt"/>
                      </a:endParaRPr>
                    </a:p>
                  </a:txBody>
                  <a:tcPr marL="9525" marR="9525" marT="9525" marB="0" anchor="ctr"/>
                </a:tc>
                <a:tc>
                  <a:txBody>
                    <a:bodyPr/>
                    <a:lstStyle/>
                    <a:p>
                      <a:pPr algn="r" fontAlgn="ctr"/>
                      <a:r>
                        <a:rPr lang="zh-TW" sz="1800" u="none" strike="noStrike">
                          <a:effectLst/>
                          <a:latin typeface="+mn-lt"/>
                        </a:rPr>
                        <a:t>30</a:t>
                      </a:r>
                      <a:endParaRPr lang="zh-TW" sz="1800" b="0" i="0" u="none" strike="noStrike">
                        <a:solidFill>
                          <a:srgbClr val="000000"/>
                        </a:solidFill>
                        <a:effectLst/>
                        <a:latin typeface="+mn-lt"/>
                      </a:endParaRPr>
                    </a:p>
                  </a:txBody>
                  <a:tcPr marL="9525" marR="9525" marT="9525" marB="0" anchor="ctr"/>
                </a:tc>
                <a:tc>
                  <a:txBody>
                    <a:bodyPr/>
                    <a:lstStyle/>
                    <a:p>
                      <a:pPr algn="r" fontAlgn="ctr"/>
                      <a:r>
                        <a:rPr lang="zh-TW" sz="1800" u="none" strike="noStrike">
                          <a:effectLst/>
                          <a:latin typeface="+mn-lt"/>
                        </a:rPr>
                        <a:t>36,406,334,195</a:t>
                      </a:r>
                      <a:endParaRPr lang="zh-TW" sz="1800" b="0" i="0" u="none" strike="noStrike">
                        <a:solidFill>
                          <a:srgbClr val="000000"/>
                        </a:solidFill>
                        <a:effectLst/>
                        <a:latin typeface="+mn-lt"/>
                      </a:endParaRPr>
                    </a:p>
                  </a:txBody>
                  <a:tcPr marL="9525" marR="9525" marT="9525" marB="0" anchor="ctr"/>
                </a:tc>
                <a:tc>
                  <a:txBody>
                    <a:bodyPr/>
                    <a:lstStyle/>
                    <a:p>
                      <a:pPr algn="r" fontAlgn="ctr"/>
                      <a:r>
                        <a:rPr lang="zh-TW" sz="1800" u="none" strike="noStrike" dirty="0">
                          <a:effectLst/>
                          <a:latin typeface="+mn-lt"/>
                        </a:rPr>
                        <a:t>88,171,168</a:t>
                      </a:r>
                      <a:endParaRPr lang="zh-TW" sz="1800" b="0" i="0" u="none" strike="noStrike" dirty="0">
                        <a:solidFill>
                          <a:srgbClr val="000000"/>
                        </a:solidFill>
                        <a:effectLst/>
                        <a:latin typeface="+mn-lt"/>
                      </a:endParaRPr>
                    </a:p>
                  </a:txBody>
                  <a:tcPr marL="9525" marR="9525" marT="9525" marB="0" anchor="ctr"/>
                </a:tc>
                <a:extLst>
                  <a:ext uri="{0D108BD9-81ED-4DB2-BD59-A6C34878D82A}">
                    <a16:rowId xmlns:a16="http://schemas.microsoft.com/office/drawing/2014/main" val="10007"/>
                  </a:ext>
                </a:extLst>
              </a:tr>
              <a:tr h="405595">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US" altLang="zh-TW" sz="1800" b="1" u="none" strike="noStrike" dirty="0">
                          <a:effectLst/>
                          <a:latin typeface="+mn-lt"/>
                        </a:rPr>
                        <a:t>30</a:t>
                      </a:r>
                      <a:r>
                        <a:rPr lang="zh-TW" altLang="en-US" sz="1800" b="1" u="none" strike="noStrike" kern="1200" dirty="0">
                          <a:solidFill>
                            <a:schemeClr val="dk1"/>
                          </a:solidFill>
                          <a:effectLst/>
                          <a:latin typeface="王漢宗特圓體繁" panose="02020300000000000000" pitchFamily="18" charset="-120"/>
                          <a:ea typeface="王漢宗特圓體繁" panose="02020300000000000000" pitchFamily="18" charset="-120"/>
                          <a:cs typeface="+mn-cs"/>
                        </a:rPr>
                        <a:t>億</a:t>
                      </a:r>
                      <a:r>
                        <a:rPr lang="zh-TW" altLang="en-US" sz="1800" b="1" u="none" strike="noStrike" dirty="0">
                          <a:effectLst/>
                          <a:latin typeface="王漢宗特圓體繁" panose="02020300000000000000" pitchFamily="18" charset="-120"/>
                          <a:ea typeface="王漢宗特圓體繁" panose="02020300000000000000" pitchFamily="18" charset="-120"/>
                        </a:rPr>
                        <a:t>以上</a:t>
                      </a:r>
                      <a:endParaRPr lang="zh-TW" altLang="zh-TW" sz="1800" b="1" i="0" u="none" strike="noStrike" dirty="0">
                        <a:solidFill>
                          <a:srgbClr val="000000"/>
                        </a:solidFill>
                        <a:effectLst/>
                        <a:latin typeface="王漢宗特圓體繁" panose="02020300000000000000" pitchFamily="18" charset="-120"/>
                        <a:ea typeface="王漢宗特圓體繁" panose="02020300000000000000" pitchFamily="18" charset="-120"/>
                      </a:endParaRPr>
                    </a:p>
                  </a:txBody>
                  <a:tcPr marL="9525" marR="9525" marT="9525" marB="0" anchor="ctr"/>
                </a:tc>
                <a:tc>
                  <a:txBody>
                    <a:bodyPr/>
                    <a:lstStyle/>
                    <a:p>
                      <a:pPr algn="r" fontAlgn="ctr"/>
                      <a:r>
                        <a:rPr lang="zh-TW" sz="1800" u="none" strike="noStrike">
                          <a:effectLst/>
                          <a:latin typeface="+mn-lt"/>
                        </a:rPr>
                        <a:t>46</a:t>
                      </a:r>
                      <a:endParaRPr lang="zh-TW" sz="1800" b="0" i="0" u="none" strike="noStrike">
                        <a:solidFill>
                          <a:srgbClr val="000000"/>
                        </a:solidFill>
                        <a:effectLst/>
                        <a:latin typeface="+mn-lt"/>
                      </a:endParaRPr>
                    </a:p>
                  </a:txBody>
                  <a:tcPr marL="9525" marR="9525" marT="9525" marB="0" anchor="ctr"/>
                </a:tc>
                <a:tc>
                  <a:txBody>
                    <a:bodyPr/>
                    <a:lstStyle/>
                    <a:p>
                      <a:pPr algn="r" fontAlgn="ctr"/>
                      <a:r>
                        <a:rPr lang="en-US" sz="1800" u="none" strike="noStrike" dirty="0">
                          <a:effectLst/>
                          <a:latin typeface="+mn-lt"/>
                        </a:rPr>
                        <a:t>NA</a:t>
                      </a:r>
                      <a:endParaRPr lang="zh-TW" sz="1800" b="0" i="0" u="none" strike="noStrike" dirty="0">
                        <a:solidFill>
                          <a:srgbClr val="000000"/>
                        </a:solidFill>
                        <a:effectLst/>
                        <a:latin typeface="+mn-lt"/>
                      </a:endParaRPr>
                    </a:p>
                  </a:txBody>
                  <a:tcPr marL="9525" marR="9525" marT="9525" marB="0" anchor="ctr"/>
                </a:tc>
                <a:tc>
                  <a:txBody>
                    <a:bodyPr/>
                    <a:lstStyle/>
                    <a:p>
                      <a:pPr algn="r" fontAlgn="ctr"/>
                      <a:r>
                        <a:rPr lang="zh-TW" sz="1800" u="none" strike="noStrike" dirty="0">
                          <a:effectLst/>
                          <a:latin typeface="+mn-lt"/>
                        </a:rPr>
                        <a:t>581,373,072 </a:t>
                      </a:r>
                      <a:endParaRPr lang="zh-TW" sz="1800" b="0" i="0" u="none" strike="noStrike" dirty="0">
                        <a:solidFill>
                          <a:srgbClr val="000000"/>
                        </a:solidFill>
                        <a:effectLst/>
                        <a:latin typeface="+mn-lt"/>
                      </a:endParaRPr>
                    </a:p>
                  </a:txBody>
                  <a:tcPr marL="9525" marR="9525" marT="9525" marB="0" anchor="ctr"/>
                </a:tc>
                <a:extLst>
                  <a:ext uri="{0D108BD9-81ED-4DB2-BD59-A6C34878D82A}">
                    <a16:rowId xmlns:a16="http://schemas.microsoft.com/office/drawing/2014/main" val="10008"/>
                  </a:ext>
                </a:extLst>
              </a:tr>
              <a:tr h="405595">
                <a:tc>
                  <a:txBody>
                    <a:bodyPr/>
                    <a:lstStyle/>
                    <a:p>
                      <a:pPr algn="ctr" fontAlgn="ctr"/>
                      <a:r>
                        <a:rPr lang="zh-TW" altLang="en-US" sz="2000" u="none" strike="noStrike" kern="1200" dirty="0">
                          <a:solidFill>
                            <a:srgbClr val="006666"/>
                          </a:solidFill>
                          <a:effectLst/>
                          <a:latin typeface="王漢宗特圓體繁" panose="02020300000000000000" pitchFamily="18" charset="-120"/>
                          <a:ea typeface="王漢宗特圓體繁" panose="02020300000000000000" pitchFamily="18" charset="-120"/>
                          <a:cs typeface="+mn-cs"/>
                        </a:rPr>
                        <a:t>合 計</a:t>
                      </a:r>
                      <a:endParaRPr lang="zh-TW" sz="2000" u="none" strike="noStrike" kern="1200" dirty="0">
                        <a:solidFill>
                          <a:srgbClr val="006666"/>
                        </a:solidFill>
                        <a:effectLst/>
                        <a:latin typeface="王漢宗特圓體繁" panose="02020300000000000000" pitchFamily="18" charset="-120"/>
                        <a:ea typeface="王漢宗特圓體繁" panose="02020300000000000000" pitchFamily="18" charset="-120"/>
                        <a:cs typeface="+mn-cs"/>
                      </a:endParaRPr>
                    </a:p>
                  </a:txBody>
                  <a:tcPr marL="9525" marR="9525" marT="9525" marB="0" anchor="ctr"/>
                </a:tc>
                <a:tc>
                  <a:txBody>
                    <a:bodyPr/>
                    <a:lstStyle/>
                    <a:p>
                      <a:pPr algn="r" fontAlgn="ctr"/>
                      <a:r>
                        <a:rPr lang="zh-TW" sz="1800" b="1" u="none" strike="noStrike" dirty="0">
                          <a:effectLst/>
                          <a:latin typeface="+mn-lt"/>
                        </a:rPr>
                        <a:t>1509</a:t>
                      </a:r>
                      <a:endParaRPr lang="zh-TW" sz="1800" b="1" i="0" u="none" strike="noStrike" dirty="0">
                        <a:solidFill>
                          <a:srgbClr val="000000"/>
                        </a:solidFill>
                        <a:effectLst/>
                        <a:latin typeface="+mn-lt"/>
                      </a:endParaRPr>
                    </a:p>
                  </a:txBody>
                  <a:tcPr marL="9525" marR="9525" marT="9525" marB="0" anchor="ctr"/>
                </a:tc>
                <a:tc>
                  <a:txBody>
                    <a:bodyPr/>
                    <a:lstStyle/>
                    <a:p>
                      <a:pPr algn="l" fontAlgn="ctr"/>
                      <a:endParaRPr lang="zh-TW" sz="1800" b="1" i="0" u="none" strike="noStrike" dirty="0">
                        <a:solidFill>
                          <a:srgbClr val="000000"/>
                        </a:solidFill>
                        <a:effectLst/>
                        <a:latin typeface="+mn-lt"/>
                      </a:endParaRPr>
                    </a:p>
                  </a:txBody>
                  <a:tcPr marL="9525" marR="9525" marT="9525" marB="0" anchor="ctr"/>
                </a:tc>
                <a:tc>
                  <a:txBody>
                    <a:bodyPr/>
                    <a:lstStyle/>
                    <a:p>
                      <a:pPr algn="r" fontAlgn="ctr"/>
                      <a:r>
                        <a:rPr lang="zh-TW" sz="1800" b="1" u="none" strike="noStrike" dirty="0">
                          <a:effectLst/>
                          <a:latin typeface="+mn-lt"/>
                        </a:rPr>
                        <a:t>884,759,536</a:t>
                      </a:r>
                      <a:endParaRPr lang="zh-TW" sz="1800" b="1" i="0" u="none" strike="noStrike" dirty="0">
                        <a:solidFill>
                          <a:srgbClr val="000000"/>
                        </a:solidFill>
                        <a:effectLst/>
                        <a:latin typeface="+mn-lt"/>
                      </a:endParaRPr>
                    </a:p>
                  </a:txBody>
                  <a:tcPr marL="9525" marR="9525" marT="9525" marB="0" anchor="ctr"/>
                </a:tc>
                <a:extLst>
                  <a:ext uri="{0D108BD9-81ED-4DB2-BD59-A6C34878D82A}">
                    <a16:rowId xmlns:a16="http://schemas.microsoft.com/office/drawing/2014/main" val="10009"/>
                  </a:ext>
                </a:extLst>
              </a:tr>
            </a:tbl>
          </a:graphicData>
        </a:graphic>
      </p:graphicFrame>
      <p:sp>
        <p:nvSpPr>
          <p:cNvPr id="2" name="矩形 1"/>
          <p:cNvSpPr/>
          <p:nvPr/>
        </p:nvSpPr>
        <p:spPr>
          <a:xfrm>
            <a:off x="6327801" y="5837757"/>
            <a:ext cx="4345292" cy="307777"/>
          </a:xfrm>
          <a:prstGeom prst="rect">
            <a:avLst/>
          </a:prstGeom>
        </p:spPr>
        <p:txBody>
          <a:bodyPr wrap="none">
            <a:spAutoFit/>
          </a:bodyPr>
          <a:lstStyle/>
          <a:p>
            <a:r>
              <a:rPr lang="en-US" altLang="zh-TW" sz="1400" dirty="0"/>
              <a:t>data source: TWIG Taiwan as at 30 September 2022</a:t>
            </a:r>
            <a:endParaRPr lang="zh-TW" altLang="en-US" sz="1400" dirty="0"/>
          </a:p>
        </p:txBody>
      </p:sp>
    </p:spTree>
    <p:extLst>
      <p:ext uri="{BB962C8B-B14F-4D97-AF65-F5344CB8AC3E}">
        <p14:creationId xmlns:p14="http://schemas.microsoft.com/office/powerpoint/2010/main" val="2383281909"/>
      </p:ext>
    </p:extLst>
  </p:cSld>
  <p:clrMapOvr>
    <a:masterClrMapping/>
  </p:clrMapOvr>
  <mc:AlternateContent xmlns:mc="http://schemas.openxmlformats.org/markup-compatibility/2006" xmlns:p14="http://schemas.microsoft.com/office/powerpoint/2010/main">
    <mc:Choice Requires="p14">
      <p:transition spd="med">
        <p14:reveal/>
      </p:transition>
    </mc:Choice>
    <mc:Fallback xmlns="">
      <p:transition spd="med">
        <p:fade/>
      </p:transition>
    </mc:Fallback>
  </mc:AlternateContent>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a:spLocks noChangeArrowheads="1"/>
          </p:cNvSpPr>
          <p:nvPr/>
        </p:nvSpPr>
        <p:spPr bwMode="auto">
          <a:xfrm>
            <a:off x="1558105" y="1749852"/>
            <a:ext cx="9048935" cy="29854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25392" bIns="0" numCol="1" anchor="ctr" anchorCtr="0" compatLnSpc="1">
            <a:prstTxWarp prst="textNoShape">
              <a:avLst/>
            </a:prstTxWarp>
            <a:spAutoFit/>
          </a:bodyPr>
          <a:lstStyle/>
          <a:p>
            <a:pPr marL="450850" indent="-450850" defTabSz="914400" eaLnBrk="0" fontAlgn="ctr" hangingPunct="0">
              <a:spcBef>
                <a:spcPct val="0"/>
              </a:spcBef>
              <a:spcAft>
                <a:spcPts val="1200"/>
              </a:spcAft>
              <a:buClr>
                <a:srgbClr val="CC3300"/>
              </a:buClr>
              <a:buFont typeface="Wingdings" panose="05000000000000000000" pitchFamily="2" charset="2"/>
              <a:buChar char="ü"/>
              <a:tabLst>
                <a:tab pos="3765550" algn="l"/>
                <a:tab pos="4038600" algn="l"/>
              </a:tabLst>
            </a:pPr>
            <a:r>
              <a:rPr lang="zh-TW" altLang="en-US" sz="2400" b="1" dirty="0">
                <a:latin typeface="王漢宗特圓體繁" panose="02020300000000000000" pitchFamily="18" charset="-120"/>
                <a:ea typeface="王漢宗特圓體繁" panose="02020300000000000000" pitchFamily="18" charset="-120"/>
                <a:cs typeface="Arial" panose="020B0604020202020204" pitchFamily="34" charset="0"/>
              </a:rPr>
              <a:t>透過再保經紀人安排管理之「整批臨分協議」</a:t>
            </a:r>
            <a:endParaRPr lang="en-US" altLang="zh-TW" sz="2400" b="1" dirty="0">
              <a:latin typeface="王漢宗特圓體繁" panose="02020300000000000000" pitchFamily="18" charset="-120"/>
              <a:ea typeface="王漢宗特圓體繁" panose="02020300000000000000" pitchFamily="18" charset="-120"/>
              <a:cs typeface="Arial" panose="020B0604020202020204" pitchFamily="34" charset="0"/>
            </a:endParaRPr>
          </a:p>
          <a:p>
            <a:pPr marL="450850" indent="-450850" defTabSz="914400" eaLnBrk="0" fontAlgn="ctr" hangingPunct="0">
              <a:spcBef>
                <a:spcPct val="0"/>
              </a:spcBef>
              <a:spcAft>
                <a:spcPts val="1200"/>
              </a:spcAft>
              <a:buClr>
                <a:srgbClr val="CC3300"/>
              </a:buClr>
              <a:buFont typeface="Wingdings" panose="05000000000000000000" pitchFamily="2" charset="2"/>
              <a:buChar char="ü"/>
              <a:tabLst>
                <a:tab pos="3765550" algn="l"/>
                <a:tab pos="4038600" algn="l"/>
              </a:tabLst>
            </a:pPr>
            <a:r>
              <a:rPr lang="zh-TW" altLang="en-US" sz="2400" dirty="0">
                <a:ea typeface="王漢宗特圓體繁" panose="02020300000000000000" pitchFamily="18" charset="-120"/>
                <a:cs typeface="Arial" panose="020B0604020202020204" pitchFamily="34" charset="0"/>
              </a:rPr>
              <a:t>針對特定類型的業務</a:t>
            </a:r>
            <a:endParaRPr lang="en-US" altLang="zh-TW" sz="2400" dirty="0">
              <a:ea typeface="王漢宗特圓體繁" panose="02020300000000000000" pitchFamily="18" charset="-120"/>
              <a:cs typeface="Arial" panose="020B0604020202020204" pitchFamily="34" charset="0"/>
            </a:endParaRPr>
          </a:p>
          <a:p>
            <a:pPr marL="450850" indent="-450850" defTabSz="914400" eaLnBrk="0" fontAlgn="ctr" hangingPunct="0">
              <a:spcBef>
                <a:spcPct val="0"/>
              </a:spcBef>
              <a:spcAft>
                <a:spcPts val="1200"/>
              </a:spcAft>
              <a:buClr>
                <a:srgbClr val="CC3300"/>
              </a:buClr>
              <a:buFont typeface="Wingdings" panose="05000000000000000000" pitchFamily="2" charset="2"/>
              <a:buChar char="ü"/>
              <a:tabLst>
                <a:tab pos="3765550" algn="l"/>
                <a:tab pos="4038600" algn="l"/>
              </a:tabLst>
            </a:pPr>
            <a:r>
              <a:rPr lang="zh-TW" altLang="en-US" sz="2400" dirty="0">
                <a:ea typeface="王漢宗特圓體繁" panose="02020300000000000000" pitchFamily="18" charset="-120"/>
                <a:cs typeface="Arial" panose="020B0604020202020204" pitchFamily="34" charset="0"/>
              </a:rPr>
              <a:t>可以由一個或多個再保人承保</a:t>
            </a:r>
            <a:endParaRPr lang="en-US" altLang="zh-TW" sz="2400" dirty="0">
              <a:ea typeface="王漢宗特圓體繁" panose="02020300000000000000" pitchFamily="18" charset="-120"/>
              <a:cs typeface="Arial" panose="020B0604020202020204" pitchFamily="34" charset="0"/>
            </a:endParaRPr>
          </a:p>
          <a:p>
            <a:pPr marL="450850" indent="-450850" defTabSz="914400" eaLnBrk="0" fontAlgn="ctr" hangingPunct="0">
              <a:spcBef>
                <a:spcPct val="0"/>
              </a:spcBef>
              <a:spcAft>
                <a:spcPts val="1200"/>
              </a:spcAft>
              <a:buClr>
                <a:srgbClr val="CC3300"/>
              </a:buClr>
              <a:buFont typeface="Wingdings" panose="05000000000000000000" pitchFamily="2" charset="2"/>
              <a:buChar char="ü"/>
              <a:tabLst>
                <a:tab pos="3765550" algn="l"/>
                <a:tab pos="4038600" algn="l"/>
              </a:tabLst>
            </a:pPr>
            <a:r>
              <a:rPr lang="zh-TW" altLang="en-US" sz="2400" dirty="0">
                <a:ea typeface="王漢宗特圓體繁" panose="02020300000000000000" pitchFamily="18" charset="-120"/>
                <a:cs typeface="Arial" panose="020B0604020202020204" pitchFamily="34" charset="0"/>
              </a:rPr>
              <a:t>經由電子平台或人工逐件核保及確認再保人認受份額</a:t>
            </a:r>
            <a:endParaRPr lang="en-US" altLang="zh-TW" sz="2400" dirty="0">
              <a:ea typeface="王漢宗特圓體繁" panose="02020300000000000000" pitchFamily="18" charset="-120"/>
              <a:cs typeface="Arial" panose="020B0604020202020204" pitchFamily="34" charset="0"/>
            </a:endParaRPr>
          </a:p>
          <a:p>
            <a:pPr marL="450850" indent="-450850" defTabSz="914400" eaLnBrk="0" fontAlgn="ctr" hangingPunct="0">
              <a:spcBef>
                <a:spcPct val="0"/>
              </a:spcBef>
              <a:spcAft>
                <a:spcPts val="1200"/>
              </a:spcAft>
              <a:buClr>
                <a:srgbClr val="CC3300"/>
              </a:buClr>
              <a:buFont typeface="Wingdings" panose="05000000000000000000" pitchFamily="2" charset="2"/>
              <a:buChar char="ü"/>
              <a:tabLst>
                <a:tab pos="3765550" algn="l"/>
                <a:tab pos="4038600" algn="l"/>
              </a:tabLst>
            </a:pPr>
            <a:r>
              <a:rPr lang="zh-TW" altLang="en-US" sz="2400" dirty="0">
                <a:ea typeface="王漢宗特圓體繁" panose="02020300000000000000" pitchFamily="18" charset="-120"/>
                <a:cs typeface="Arial" panose="020B0604020202020204" pitchFamily="34" charset="0"/>
              </a:rPr>
              <a:t>保費及賠款按季結算</a:t>
            </a:r>
            <a:endParaRPr lang="en-US" altLang="zh-TW" sz="2400" dirty="0">
              <a:ea typeface="王漢宗特圓體繁" panose="02020300000000000000" pitchFamily="18" charset="-120"/>
              <a:cs typeface="Arial" panose="020B0604020202020204" pitchFamily="34" charset="0"/>
            </a:endParaRPr>
          </a:p>
          <a:p>
            <a:pPr marL="450850" indent="-450850" defTabSz="914400" eaLnBrk="0" fontAlgn="ctr" hangingPunct="0">
              <a:spcBef>
                <a:spcPct val="0"/>
              </a:spcBef>
              <a:spcAft>
                <a:spcPts val="1200"/>
              </a:spcAft>
              <a:buClr>
                <a:srgbClr val="CC3300"/>
              </a:buClr>
              <a:buFont typeface="Wingdings" panose="05000000000000000000" pitchFamily="2" charset="2"/>
              <a:buChar char="ü"/>
              <a:tabLst>
                <a:tab pos="3765550" algn="l"/>
                <a:tab pos="4038600" algn="l"/>
              </a:tabLst>
            </a:pPr>
            <a:r>
              <a:rPr lang="zh-TW" altLang="en-US" sz="2400" dirty="0">
                <a:ea typeface="王漢宗特圓體繁" panose="02020300000000000000" pitchFamily="18" charset="-120"/>
                <a:cs typeface="Arial" panose="020B0604020202020204" pitchFamily="34" charset="0"/>
              </a:rPr>
              <a:t>流程簡化</a:t>
            </a:r>
            <a:r>
              <a:rPr lang="zh-TW" altLang="en-US" sz="2400" dirty="0">
                <a:latin typeface="王漢宗特圓體繁" panose="02020300000000000000" pitchFamily="18" charset="-120"/>
                <a:ea typeface="王漢宗特圓體繁" panose="02020300000000000000" pitchFamily="18" charset="-120"/>
                <a:cs typeface="Arial" panose="020B0604020202020204" pitchFamily="34" charset="0"/>
              </a:rPr>
              <a:t>、</a:t>
            </a:r>
            <a:r>
              <a:rPr lang="zh-TW" altLang="en-US" sz="2400" dirty="0">
                <a:ea typeface="王漢宗特圓體繁" panose="02020300000000000000" pitchFamily="18" charset="-120"/>
                <a:cs typeface="Arial" panose="020B0604020202020204" pitchFamily="34" charset="0"/>
              </a:rPr>
              <a:t>成本效率高</a:t>
            </a:r>
            <a:endParaRPr lang="en-US" altLang="zh-TW" sz="2400" dirty="0">
              <a:latin typeface="王漢宗特圓體繁" panose="02020300000000000000" pitchFamily="18" charset="-120"/>
              <a:ea typeface="王漢宗特圓體繁" panose="02020300000000000000" pitchFamily="18" charset="-120"/>
              <a:cs typeface="Arial" panose="020B0604020202020204" pitchFamily="34" charset="0"/>
            </a:endParaRPr>
          </a:p>
        </p:txBody>
      </p:sp>
      <p:sp>
        <p:nvSpPr>
          <p:cNvPr id="5" name="矩形 4"/>
          <p:cNvSpPr/>
          <p:nvPr/>
        </p:nvSpPr>
        <p:spPr>
          <a:xfrm>
            <a:off x="1466662" y="818823"/>
            <a:ext cx="8977091" cy="584775"/>
          </a:xfrm>
          <a:prstGeom prst="rect">
            <a:avLst/>
          </a:prstGeom>
        </p:spPr>
        <p:txBody>
          <a:bodyPr wrap="square">
            <a:spAutoFit/>
          </a:bodyPr>
          <a:lstStyle/>
          <a:p>
            <a:r>
              <a:rPr lang="zh-TW" altLang="en-US" sz="3200" b="1" dirty="0">
                <a:solidFill>
                  <a:srgbClr val="003366"/>
                </a:solidFill>
                <a:ea typeface="王漢宗特圓體繁" panose="02020300000000000000" pitchFamily="18" charset="-120"/>
                <a:cs typeface="Arial" panose="020B0604020202020204" pitchFamily="34" charset="0"/>
              </a:rPr>
              <a:t>關於 </a:t>
            </a:r>
            <a:r>
              <a:rPr lang="en-US" altLang="zh-TW" sz="3200" b="1" dirty="0">
                <a:solidFill>
                  <a:srgbClr val="003366"/>
                </a:solidFill>
                <a:ea typeface="王漢宗特圓體繁" panose="02020300000000000000" pitchFamily="18" charset="-120"/>
                <a:cs typeface="Arial" panose="020B0604020202020204" pitchFamily="34" charset="0"/>
              </a:rPr>
              <a:t>Lineslip</a:t>
            </a:r>
            <a:r>
              <a:rPr lang="zh-TW" altLang="en-US" sz="3200" b="1" dirty="0">
                <a:solidFill>
                  <a:srgbClr val="003366"/>
                </a:solidFill>
                <a:ea typeface="王漢宗特圓體繁" panose="02020300000000000000" pitchFamily="18" charset="-120"/>
                <a:cs typeface="Arial" panose="020B0604020202020204" pitchFamily="34" charset="0"/>
              </a:rPr>
              <a:t> </a:t>
            </a:r>
            <a:r>
              <a:rPr lang="en-US" altLang="zh-TW" sz="3200" b="1" dirty="0">
                <a:solidFill>
                  <a:srgbClr val="003366"/>
                </a:solidFill>
                <a:ea typeface="王漢宗特圓體繁" panose="02020300000000000000" pitchFamily="18" charset="-120"/>
                <a:cs typeface="Arial" panose="020B0604020202020204" pitchFamily="34" charset="0"/>
              </a:rPr>
              <a:t>&amp;</a:t>
            </a:r>
            <a:r>
              <a:rPr lang="zh-TW" altLang="en-US" sz="3200" b="1" dirty="0">
                <a:solidFill>
                  <a:srgbClr val="003366"/>
                </a:solidFill>
                <a:ea typeface="王漢宗特圓體繁" panose="02020300000000000000" pitchFamily="18" charset="-120"/>
                <a:cs typeface="Arial" panose="020B0604020202020204" pitchFamily="34" charset="0"/>
              </a:rPr>
              <a:t> </a:t>
            </a:r>
            <a:r>
              <a:rPr lang="en-US" altLang="zh-TW" sz="3200" b="1" dirty="0">
                <a:solidFill>
                  <a:srgbClr val="003366"/>
                </a:solidFill>
                <a:ea typeface="王漢宗特圓體繁" panose="02020300000000000000" pitchFamily="18" charset="-120"/>
                <a:cs typeface="Arial" panose="020B0604020202020204" pitchFamily="34" charset="0"/>
              </a:rPr>
              <a:t>Bulk Settlement Facility</a:t>
            </a:r>
            <a:endParaRPr lang="zh-TW" altLang="en-US" sz="3200" b="1" dirty="0">
              <a:solidFill>
                <a:srgbClr val="003366"/>
              </a:solidFill>
              <a:latin typeface="王漢宗特圓體繁" panose="02020300000000000000" pitchFamily="18" charset="-120"/>
              <a:ea typeface="王漢宗特圓體繁" panose="02020300000000000000" pitchFamily="18" charset="-120"/>
            </a:endParaRPr>
          </a:p>
        </p:txBody>
      </p:sp>
      <p:sp>
        <p:nvSpPr>
          <p:cNvPr id="3" name="投影片編號版面配置區 2"/>
          <p:cNvSpPr>
            <a:spLocks noGrp="1"/>
          </p:cNvSpPr>
          <p:nvPr>
            <p:ph type="sldNum" sz="quarter" idx="12"/>
          </p:nvPr>
        </p:nvSpPr>
        <p:spPr/>
        <p:txBody>
          <a:bodyPr/>
          <a:lstStyle/>
          <a:p>
            <a:fld id="{DECDDA2C-C450-874C-9C44-9A25EFCBCAB1}" type="slidenum">
              <a:rPr kumimoji="1" lang="zh-TW" altLang="en-US" smtClean="0"/>
              <a:pPr/>
              <a:t>48</a:t>
            </a:fld>
            <a:endParaRPr kumimoji="1" lang="zh-TW" altLang="en-US"/>
          </a:p>
        </p:txBody>
      </p:sp>
    </p:spTree>
    <p:extLst>
      <p:ext uri="{BB962C8B-B14F-4D97-AF65-F5344CB8AC3E}">
        <p14:creationId xmlns:p14="http://schemas.microsoft.com/office/powerpoint/2010/main" val="2904467072"/>
      </p:ext>
    </p:extLst>
  </p:cSld>
  <p:clrMapOvr>
    <a:masterClrMapping/>
  </p:clrMapOvr>
  <mc:AlternateContent xmlns:mc="http://schemas.openxmlformats.org/markup-compatibility/2006" xmlns:p14="http://schemas.microsoft.com/office/powerpoint/2010/main">
    <mc:Choice Requires="p14">
      <p:transition spd="med">
        <p14:reveal/>
      </p:transition>
    </mc:Choice>
    <mc:Fallback xmlns="">
      <p:transition spd="med">
        <p:fade/>
      </p:transition>
    </mc:Fallback>
  </mc:AlternateContent>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4"/>
          <p:cNvSpPr/>
          <p:nvPr/>
        </p:nvSpPr>
        <p:spPr>
          <a:xfrm>
            <a:off x="1244335" y="783959"/>
            <a:ext cx="10139945" cy="707886"/>
          </a:xfrm>
          <a:prstGeom prst="rect">
            <a:avLst/>
          </a:prstGeom>
        </p:spPr>
        <p:txBody>
          <a:bodyPr wrap="square">
            <a:spAutoFit/>
          </a:bodyPr>
          <a:lstStyle/>
          <a:p>
            <a:r>
              <a:rPr lang="zh-TW" altLang="en-US" sz="4000" b="1" dirty="0">
                <a:solidFill>
                  <a:srgbClr val="663300"/>
                </a:solidFill>
                <a:latin typeface="王漢宗特圓體繁" panose="02020300000000000000" pitchFamily="18" charset="-120"/>
                <a:ea typeface="王漢宗特圓體繁" panose="02020300000000000000" pitchFamily="18" charset="-120"/>
              </a:rPr>
              <a:t>再保硬市場</a:t>
            </a:r>
            <a:r>
              <a:rPr lang="en-US" altLang="zh-TW" sz="4000" b="1" dirty="0">
                <a:solidFill>
                  <a:srgbClr val="663300"/>
                </a:solidFill>
                <a:latin typeface="王漢宗特圓體繁" panose="02020300000000000000" pitchFamily="18" charset="-120"/>
                <a:ea typeface="王漢宗特圓體繁" panose="02020300000000000000" pitchFamily="18" charset="-120"/>
              </a:rPr>
              <a:t>(</a:t>
            </a:r>
            <a:r>
              <a:rPr lang="en-US" altLang="zh-TW" sz="4000" b="1" dirty="0">
                <a:solidFill>
                  <a:srgbClr val="663300"/>
                </a:solidFill>
                <a:ea typeface="王漢宗特圓體繁" panose="02020300000000000000" pitchFamily="18" charset="-120"/>
              </a:rPr>
              <a:t>Hard Market</a:t>
            </a:r>
            <a:r>
              <a:rPr lang="en-US" altLang="zh-TW" sz="4000" b="1" dirty="0">
                <a:solidFill>
                  <a:srgbClr val="663300"/>
                </a:solidFill>
                <a:latin typeface="王漢宗特圓體繁" panose="02020300000000000000" pitchFamily="18" charset="-120"/>
                <a:ea typeface="王漢宗特圓體繁" panose="02020300000000000000" pitchFamily="18" charset="-120"/>
              </a:rPr>
              <a:t>)</a:t>
            </a:r>
            <a:r>
              <a:rPr lang="zh-TW" altLang="en-US" sz="4000" b="1" dirty="0">
                <a:solidFill>
                  <a:srgbClr val="663300"/>
                </a:solidFill>
                <a:latin typeface="王漢宗特圓體繁" panose="02020300000000000000" pitchFamily="18" charset="-120"/>
                <a:ea typeface="王漢宗特圓體繁" panose="02020300000000000000" pitchFamily="18" charset="-120"/>
              </a:rPr>
              <a:t>將持續至</a:t>
            </a:r>
            <a:r>
              <a:rPr lang="en-US" altLang="zh-TW" sz="4000" b="1" dirty="0">
                <a:solidFill>
                  <a:srgbClr val="663300"/>
                </a:solidFill>
                <a:ea typeface="王漢宗特圓體繁" panose="02020300000000000000" pitchFamily="18" charset="-120"/>
              </a:rPr>
              <a:t>2023</a:t>
            </a:r>
            <a:r>
              <a:rPr lang="zh-TW" altLang="en-US" sz="4000" b="1" dirty="0">
                <a:solidFill>
                  <a:srgbClr val="663300"/>
                </a:solidFill>
                <a:latin typeface="王漢宗特圓體繁" panose="02020300000000000000" pitchFamily="18" charset="-120"/>
                <a:ea typeface="王漢宗特圓體繁" panose="02020300000000000000" pitchFamily="18" charset="-120"/>
              </a:rPr>
              <a:t>年</a:t>
            </a:r>
          </a:p>
        </p:txBody>
      </p:sp>
      <p:sp>
        <p:nvSpPr>
          <p:cNvPr id="3" name="投影片編號版面配置區 2"/>
          <p:cNvSpPr>
            <a:spLocks noGrp="1"/>
          </p:cNvSpPr>
          <p:nvPr>
            <p:ph type="sldNum" sz="quarter" idx="12"/>
          </p:nvPr>
        </p:nvSpPr>
        <p:spPr/>
        <p:txBody>
          <a:bodyPr/>
          <a:lstStyle/>
          <a:p>
            <a:fld id="{DECDDA2C-C450-874C-9C44-9A25EFCBCAB1}" type="slidenum">
              <a:rPr kumimoji="1" lang="zh-TW" altLang="en-US" smtClean="0"/>
              <a:pPr/>
              <a:t>49</a:t>
            </a:fld>
            <a:endParaRPr kumimoji="1" lang="zh-TW" altLang="en-US"/>
          </a:p>
        </p:txBody>
      </p:sp>
      <p:sp>
        <p:nvSpPr>
          <p:cNvPr id="2" name="矩形 1"/>
          <p:cNvSpPr/>
          <p:nvPr/>
        </p:nvSpPr>
        <p:spPr>
          <a:xfrm>
            <a:off x="1427215" y="1841656"/>
            <a:ext cx="10224854" cy="3662541"/>
          </a:xfrm>
          <a:prstGeom prst="rect">
            <a:avLst/>
          </a:prstGeom>
        </p:spPr>
        <p:txBody>
          <a:bodyPr wrap="square">
            <a:spAutoFit/>
          </a:bodyPr>
          <a:lstStyle/>
          <a:p>
            <a:pPr marL="457200" indent="-457200" algn="just">
              <a:spcAft>
                <a:spcPts val="2400"/>
              </a:spcAft>
              <a:buClr>
                <a:srgbClr val="C00000"/>
              </a:buClr>
              <a:buFont typeface="Wingdings" panose="05000000000000000000" pitchFamily="2" charset="2"/>
              <a:buChar char="ü"/>
            </a:pPr>
            <a:r>
              <a:rPr lang="zh-TW" altLang="en-US" sz="2400" b="1" dirty="0">
                <a:ea typeface="王漢宗特圓體繁" panose="02020300000000000000" pitchFamily="18" charset="-120"/>
              </a:rPr>
              <a:t>氣候變遷影響自然災害事件的頻率和損害程度；</a:t>
            </a:r>
            <a:r>
              <a:rPr lang="en-US" altLang="zh-TW" sz="2400" b="1" dirty="0">
                <a:ea typeface="王漢宗特圓體繁" panose="02020300000000000000" pitchFamily="18" charset="-120"/>
              </a:rPr>
              <a:t>2022</a:t>
            </a:r>
            <a:r>
              <a:rPr lang="zh-TW" altLang="en-US" sz="2400" b="1" dirty="0">
                <a:ea typeface="王漢宗特圓體繁" panose="02020300000000000000" pitchFamily="18" charset="-120"/>
              </a:rPr>
              <a:t>年</a:t>
            </a:r>
            <a:r>
              <a:rPr lang="en-US" altLang="zh-TW" sz="2400" b="1" dirty="0">
                <a:ea typeface="王漢宗特圓體繁" panose="02020300000000000000" pitchFamily="18" charset="-120"/>
              </a:rPr>
              <a:t>1~6</a:t>
            </a:r>
            <a:r>
              <a:rPr lang="zh-TW" altLang="en-US" sz="2400" b="1" dirty="0">
                <a:ea typeface="王漢宗特圓體繁" panose="02020300000000000000" pitchFamily="18" charset="-120"/>
              </a:rPr>
              <a:t>月，全球保險損失達</a:t>
            </a:r>
            <a:r>
              <a:rPr lang="en-US" altLang="zh-TW" sz="2400" b="1" dirty="0">
                <a:ea typeface="王漢宗特圓體繁" panose="02020300000000000000" pitchFamily="18" charset="-120"/>
              </a:rPr>
              <a:t>390</a:t>
            </a:r>
            <a:r>
              <a:rPr lang="zh-TW" altLang="en-US" sz="2400" b="1" dirty="0">
                <a:ea typeface="王漢宗特圓體繁" panose="02020300000000000000" pitchFamily="18" charset="-120"/>
              </a:rPr>
              <a:t>億美元，比過去</a:t>
            </a:r>
            <a:r>
              <a:rPr lang="en-US" altLang="zh-TW" sz="2400" b="1" dirty="0">
                <a:ea typeface="王漢宗特圓體繁" panose="02020300000000000000" pitchFamily="18" charset="-120"/>
              </a:rPr>
              <a:t>20</a:t>
            </a:r>
            <a:r>
              <a:rPr lang="zh-TW" altLang="en-US" sz="2400" b="1" dirty="0">
                <a:ea typeface="王漢宗特圓體繁" panose="02020300000000000000" pitchFamily="18" charset="-120"/>
              </a:rPr>
              <a:t>年平均水平高出</a:t>
            </a:r>
            <a:r>
              <a:rPr lang="en-US" altLang="zh-TW" sz="2400" b="1" dirty="0">
                <a:ea typeface="王漢宗特圓體繁" panose="02020300000000000000" pitchFamily="18" charset="-120"/>
              </a:rPr>
              <a:t>18%</a:t>
            </a:r>
            <a:r>
              <a:rPr lang="en-US" altLang="zh-TW" sz="2000" dirty="0">
                <a:ea typeface="王漢宗特圓體繁" panose="02020300000000000000" pitchFamily="18" charset="-120"/>
              </a:rPr>
              <a:t>(according to Aon)</a:t>
            </a:r>
            <a:r>
              <a:rPr lang="zh-TW" altLang="en-US" sz="2000" dirty="0">
                <a:latin typeface="王漢宗細圓體繁" panose="02020300000000000000" pitchFamily="18" charset="-120"/>
                <a:ea typeface="王漢宗細圓體繁" panose="02020300000000000000" pitchFamily="18" charset="-120"/>
              </a:rPr>
              <a:t>。</a:t>
            </a:r>
            <a:r>
              <a:rPr lang="en-US" altLang="zh-TW" sz="2400" b="1" dirty="0">
                <a:ea typeface="王漢宗特圓體繁" panose="02020300000000000000" pitchFamily="18" charset="-120"/>
              </a:rPr>
              <a:t>2022</a:t>
            </a:r>
            <a:r>
              <a:rPr lang="zh-TW" altLang="en-US" sz="2400" b="1" dirty="0">
                <a:ea typeface="王漢宗特圓體繁" panose="02020300000000000000" pitchFamily="18" charset="-120"/>
              </a:rPr>
              <a:t>年全球火險和意外險的綜合率預估為</a:t>
            </a:r>
            <a:r>
              <a:rPr lang="en-US" altLang="zh-TW" sz="2400" b="1" dirty="0">
                <a:ea typeface="王漢宗特圓體繁" panose="02020300000000000000" pitchFamily="18" charset="-120"/>
              </a:rPr>
              <a:t>100.7%</a:t>
            </a:r>
            <a:r>
              <a:rPr lang="en-US" altLang="zh-TW" sz="2000" dirty="0">
                <a:ea typeface="王漢宗特圓體繁" panose="02020300000000000000" pitchFamily="18" charset="-120"/>
              </a:rPr>
              <a:t>(combined ratio)</a:t>
            </a:r>
            <a:r>
              <a:rPr lang="zh-TW" altLang="en-US" sz="2400" b="1" dirty="0">
                <a:ea typeface="王漢宗特圓體繁" panose="02020300000000000000" pitchFamily="18" charset="-120"/>
              </a:rPr>
              <a:t>，比</a:t>
            </a:r>
            <a:r>
              <a:rPr lang="en-US" altLang="zh-TW" sz="2400" b="1" dirty="0">
                <a:ea typeface="王漢宗特圓體繁" panose="02020300000000000000" pitchFamily="18" charset="-120"/>
              </a:rPr>
              <a:t>2021</a:t>
            </a:r>
            <a:r>
              <a:rPr lang="zh-TW" altLang="en-US" sz="2400" b="1" dirty="0">
                <a:ea typeface="王漢宗特圓體繁" panose="02020300000000000000" pitchFamily="18" charset="-120"/>
              </a:rPr>
              <a:t>年上升</a:t>
            </a:r>
            <a:r>
              <a:rPr lang="en-US" altLang="zh-TW" sz="2400" b="1" dirty="0">
                <a:ea typeface="王漢宗特圓體繁" panose="02020300000000000000" pitchFamily="18" charset="-120"/>
              </a:rPr>
              <a:t>1.2%</a:t>
            </a:r>
            <a:r>
              <a:rPr lang="en-US" altLang="zh-TW" sz="2400" dirty="0">
                <a:ea typeface="王漢宗特圓體繁" panose="02020300000000000000" pitchFamily="18" charset="-120"/>
              </a:rPr>
              <a:t> </a:t>
            </a:r>
            <a:r>
              <a:rPr lang="en-US" altLang="zh-TW" sz="2000" dirty="0">
                <a:ea typeface="王漢宗特圓體繁" panose="02020300000000000000" pitchFamily="18" charset="-120"/>
              </a:rPr>
              <a:t>(according to Insurance Information Institute and Milliman)</a:t>
            </a:r>
            <a:r>
              <a:rPr lang="en-US" altLang="zh-TW" sz="2000" b="1" dirty="0">
                <a:ea typeface="王漢宗特圓體繁" panose="02020300000000000000" pitchFamily="18" charset="-120"/>
              </a:rPr>
              <a:t> </a:t>
            </a:r>
          </a:p>
          <a:p>
            <a:pPr marL="457200" indent="-457200" algn="just">
              <a:spcAft>
                <a:spcPts val="2400"/>
              </a:spcAft>
              <a:buClr>
                <a:srgbClr val="C00000"/>
              </a:buClr>
              <a:buFont typeface="Wingdings" panose="05000000000000000000" pitchFamily="2" charset="2"/>
              <a:buChar char="ü"/>
            </a:pPr>
            <a:r>
              <a:rPr lang="zh-TW" altLang="en-US" sz="2400" b="1" dirty="0">
                <a:ea typeface="王漢宗特圓體繁" panose="02020300000000000000" pitchFamily="18" charset="-120"/>
              </a:rPr>
              <a:t>投資損失削弱了再保人的獲利能力和並可能侵蝕其資本</a:t>
            </a:r>
            <a:endParaRPr lang="en-US" altLang="zh-TW" sz="2400" b="1" dirty="0">
              <a:ea typeface="王漢宗特圓體繁" panose="02020300000000000000" pitchFamily="18" charset="-120"/>
            </a:endParaRPr>
          </a:p>
          <a:p>
            <a:pPr marL="457200" indent="-457200" algn="just">
              <a:spcAft>
                <a:spcPts val="2400"/>
              </a:spcAft>
              <a:buClr>
                <a:srgbClr val="C00000"/>
              </a:buClr>
              <a:buFont typeface="Wingdings" panose="05000000000000000000" pitchFamily="2" charset="2"/>
              <a:buChar char="ü"/>
            </a:pPr>
            <a:r>
              <a:rPr lang="zh-TW" altLang="en-US" sz="2400" b="1" dirty="0">
                <a:ea typeface="王漢宗特圓體繁" panose="02020300000000000000" pitchFamily="18" charset="-120"/>
              </a:rPr>
              <a:t>通貨膨脹使保險公司對再保量能之需求增加</a:t>
            </a:r>
            <a:r>
              <a:rPr lang="en-US" altLang="zh-TW" sz="2400" b="1" dirty="0">
                <a:ea typeface="王漢宗特圓體繁" panose="02020300000000000000" pitchFamily="18" charset="-120"/>
              </a:rPr>
              <a:t>(</a:t>
            </a:r>
            <a:r>
              <a:rPr lang="zh-TW" altLang="en-US" sz="2400" b="1" dirty="0">
                <a:ea typeface="王漢宗特圓體繁" panose="02020300000000000000" pitchFamily="18" charset="-120"/>
              </a:rPr>
              <a:t>預估約</a:t>
            </a:r>
            <a:r>
              <a:rPr lang="en-US" altLang="zh-TW" sz="2400" b="1" dirty="0">
                <a:ea typeface="王漢宗特圓體繁" panose="02020300000000000000" pitchFamily="18" charset="-120"/>
              </a:rPr>
              <a:t>10%-15%)</a:t>
            </a:r>
          </a:p>
          <a:p>
            <a:pPr marL="457200" indent="-457200" algn="just">
              <a:spcAft>
                <a:spcPts val="2400"/>
              </a:spcAft>
              <a:buClr>
                <a:srgbClr val="C00000"/>
              </a:buClr>
              <a:buFont typeface="Wingdings" panose="05000000000000000000" pitchFamily="2" charset="2"/>
              <a:buChar char="ü"/>
            </a:pPr>
            <a:r>
              <a:rPr lang="zh-TW" altLang="en-US" sz="2400" b="1" dirty="0">
                <a:ea typeface="王漢宗特圓體繁" panose="02020300000000000000" pitchFamily="18" charset="-120"/>
              </a:rPr>
              <a:t>再保量能之需求大於供給</a:t>
            </a:r>
            <a:r>
              <a:rPr lang="en-US" altLang="zh-TW" sz="2400" b="1" dirty="0">
                <a:ea typeface="王漢宗特圓體繁" panose="02020300000000000000" pitchFamily="18" charset="-120"/>
              </a:rPr>
              <a:t>(</a:t>
            </a:r>
            <a:r>
              <a:rPr lang="zh-TW" altLang="en-US" sz="2400" b="1" dirty="0">
                <a:ea typeface="王漢宗特圓體繁" panose="02020300000000000000" pitchFamily="18" charset="-120"/>
              </a:rPr>
              <a:t>預估</a:t>
            </a:r>
            <a:r>
              <a:rPr lang="zh-TW" altLang="en-US" sz="2400" dirty="0">
                <a:ea typeface="王漢宗特圓體繁" panose="02020300000000000000" pitchFamily="18" charset="-120"/>
              </a:rPr>
              <a:t>約</a:t>
            </a:r>
            <a:r>
              <a:rPr lang="en-US" altLang="zh-TW" sz="2400" b="1" dirty="0">
                <a:ea typeface="王漢宗特圓體繁" panose="02020300000000000000" pitchFamily="18" charset="-120"/>
              </a:rPr>
              <a:t>200</a:t>
            </a:r>
            <a:r>
              <a:rPr lang="zh-TW" altLang="en-US" sz="2400" b="1" dirty="0">
                <a:ea typeface="王漢宗特圓體繁" panose="02020300000000000000" pitchFamily="18" charset="-120"/>
              </a:rPr>
              <a:t>億美元缺口</a:t>
            </a:r>
            <a:r>
              <a:rPr lang="en-US" altLang="zh-TW" sz="2400" b="1" dirty="0">
                <a:ea typeface="王漢宗特圓體繁" panose="02020300000000000000" pitchFamily="18" charset="-120"/>
              </a:rPr>
              <a:t>)</a:t>
            </a:r>
            <a:r>
              <a:rPr lang="zh-TW" altLang="en-US" sz="2400" b="1" dirty="0">
                <a:ea typeface="王漢宗特圓體繁" panose="02020300000000000000" pitchFamily="18" charset="-120"/>
              </a:rPr>
              <a:t>，再保人之定價能力強</a:t>
            </a:r>
          </a:p>
        </p:txBody>
      </p:sp>
    </p:spTree>
    <p:extLst>
      <p:ext uri="{BB962C8B-B14F-4D97-AF65-F5344CB8AC3E}">
        <p14:creationId xmlns:p14="http://schemas.microsoft.com/office/powerpoint/2010/main" val="1344910137"/>
      </p:ext>
    </p:extLst>
  </p:cSld>
  <p:clrMapOvr>
    <a:masterClrMapping/>
  </p:clrMapOvr>
  <mc:AlternateContent xmlns:mc="http://schemas.openxmlformats.org/markup-compatibility/2006" xmlns:p14="http://schemas.microsoft.com/office/powerpoint/2010/main">
    <mc:Choice Requires="p14">
      <p:transition spd="med">
        <p14:reveal/>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a:spLocks noChangeArrowheads="1"/>
          </p:cNvSpPr>
          <p:nvPr/>
        </p:nvSpPr>
        <p:spPr bwMode="auto">
          <a:xfrm>
            <a:off x="1711235" y="1866396"/>
            <a:ext cx="10208622" cy="40318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25392" bIns="0" numCol="1" anchor="ctr" anchorCtr="0" compatLnSpc="1">
            <a:prstTxWarp prst="textNoShape">
              <a:avLst/>
            </a:prstTxWarp>
            <a:spAutoFit/>
          </a:bodyPr>
          <a:lstStyle/>
          <a:p>
            <a:pPr marL="457200" indent="-457200" defTabSz="914400" eaLnBrk="0" fontAlgn="ctr" hangingPunct="0">
              <a:spcBef>
                <a:spcPct val="0"/>
              </a:spcBef>
              <a:spcAft>
                <a:spcPts val="1200"/>
              </a:spcAft>
              <a:buClr>
                <a:srgbClr val="CC3300"/>
              </a:buClr>
              <a:buFont typeface="+mj-lt"/>
              <a:buAutoNum type="arabicParenR"/>
              <a:tabLst>
                <a:tab pos="2959100" algn="l"/>
                <a:tab pos="3408363" algn="l"/>
              </a:tabLst>
            </a:pPr>
            <a:r>
              <a:rPr lang="zh-TW" altLang="en-US" sz="2400" b="1" dirty="0">
                <a:solidFill>
                  <a:srgbClr val="000000"/>
                </a:solidFill>
                <a:ea typeface="王漢宗特圓體繁" panose="02020300000000000000" pitchFamily="18" charset="-120"/>
                <a:cs typeface="Arial" panose="020B0604020202020204" pitchFamily="34" charset="0"/>
              </a:rPr>
              <a:t>條件摘要表 </a:t>
            </a:r>
            <a:r>
              <a:rPr lang="en-US" altLang="zh-TW" sz="2400" dirty="0">
                <a:solidFill>
                  <a:srgbClr val="4D4D4D"/>
                </a:solidFill>
                <a:ea typeface="王漢宗特圓體繁" panose="02020300000000000000" pitchFamily="18" charset="-120"/>
                <a:cs typeface="Arial" panose="020B0604020202020204" pitchFamily="34" charset="0"/>
              </a:rPr>
              <a:t>(placement slip -</a:t>
            </a:r>
            <a:r>
              <a:rPr lang="zh-TW" altLang="en-US" sz="2400" dirty="0">
                <a:solidFill>
                  <a:srgbClr val="4D4D4D"/>
                </a:solidFill>
                <a:ea typeface="王漢宗特圓體繁" panose="02020300000000000000" pitchFamily="18" charset="-120"/>
                <a:cs typeface="Arial" panose="020B0604020202020204" pitchFamily="34" charset="0"/>
              </a:rPr>
              <a:t> </a:t>
            </a:r>
            <a:r>
              <a:rPr lang="en-US" altLang="zh-TW" sz="2400" dirty="0">
                <a:solidFill>
                  <a:srgbClr val="4D4D4D"/>
                </a:solidFill>
                <a:ea typeface="王漢宗特圓體繁" panose="02020300000000000000" pitchFamily="18" charset="-120"/>
                <a:cs typeface="Arial" panose="020B0604020202020204" pitchFamily="34" charset="0"/>
              </a:rPr>
              <a:t>MRC format)</a:t>
            </a:r>
            <a:r>
              <a:rPr lang="en-US" altLang="zh-TW" sz="2400" b="1" dirty="0">
                <a:solidFill>
                  <a:srgbClr val="000000"/>
                </a:solidFill>
                <a:ea typeface="王漢宗特圓體繁" panose="02020300000000000000" pitchFamily="18" charset="-120"/>
                <a:cs typeface="Arial" panose="020B0604020202020204" pitchFamily="34" charset="0"/>
              </a:rPr>
              <a:t> </a:t>
            </a:r>
          </a:p>
          <a:p>
            <a:pPr marL="457200" indent="-457200" defTabSz="914400" eaLnBrk="0" fontAlgn="ctr" hangingPunct="0">
              <a:spcBef>
                <a:spcPct val="0"/>
              </a:spcBef>
              <a:spcAft>
                <a:spcPts val="1200"/>
              </a:spcAft>
              <a:buClr>
                <a:srgbClr val="CC3300"/>
              </a:buClr>
              <a:buFont typeface="+mj-lt"/>
              <a:buAutoNum type="arabicParenR"/>
              <a:tabLst>
                <a:tab pos="2959100" algn="l"/>
                <a:tab pos="3408363" algn="l"/>
              </a:tabLst>
            </a:pPr>
            <a:r>
              <a:rPr lang="zh-TW" altLang="en-US" sz="2400" b="1" dirty="0">
                <a:solidFill>
                  <a:srgbClr val="000000"/>
                </a:solidFill>
                <a:ea typeface="王漢宗特圓體繁" panose="02020300000000000000" pitchFamily="18" charset="-120"/>
                <a:cs typeface="Arial" panose="020B0604020202020204" pitchFamily="34" charset="0"/>
              </a:rPr>
              <a:t>報價摘要表 </a:t>
            </a:r>
            <a:r>
              <a:rPr lang="en-US" altLang="zh-TW" sz="2400" dirty="0">
                <a:solidFill>
                  <a:srgbClr val="4D4D4D"/>
                </a:solidFill>
                <a:ea typeface="王漢宗特圓體繁" panose="02020300000000000000" pitchFamily="18" charset="-120"/>
                <a:cs typeface="Arial" panose="020B0604020202020204" pitchFamily="34" charset="0"/>
              </a:rPr>
              <a:t>(quotation slip)</a:t>
            </a:r>
          </a:p>
          <a:p>
            <a:pPr marL="457200" indent="-457200" defTabSz="914400" eaLnBrk="0" fontAlgn="ctr" hangingPunct="0">
              <a:spcBef>
                <a:spcPct val="0"/>
              </a:spcBef>
              <a:spcAft>
                <a:spcPts val="1200"/>
              </a:spcAft>
              <a:buClr>
                <a:srgbClr val="CC3300"/>
              </a:buClr>
              <a:buFont typeface="+mj-lt"/>
              <a:buAutoNum type="arabicParenR"/>
              <a:tabLst>
                <a:tab pos="2959100" algn="l"/>
                <a:tab pos="3408363" algn="l"/>
              </a:tabLst>
            </a:pPr>
            <a:r>
              <a:rPr lang="zh-TW" altLang="en-US" sz="2400" b="1" dirty="0">
                <a:solidFill>
                  <a:srgbClr val="000000"/>
                </a:solidFill>
                <a:ea typeface="王漢宗特圓體繁" panose="02020300000000000000" pitchFamily="18" charset="-120"/>
                <a:cs typeface="Arial" panose="020B0604020202020204" pitchFamily="34" charset="0"/>
              </a:rPr>
              <a:t>原始保單條款、附加條款、各種特別約定事項</a:t>
            </a:r>
            <a:endParaRPr lang="en-US" altLang="zh-TW" sz="2400" b="1" dirty="0">
              <a:solidFill>
                <a:srgbClr val="000000"/>
              </a:solidFill>
              <a:ea typeface="王漢宗特圓體繁" panose="02020300000000000000" pitchFamily="18" charset="-120"/>
              <a:cs typeface="Arial" panose="020B0604020202020204" pitchFamily="34" charset="0"/>
            </a:endParaRPr>
          </a:p>
          <a:p>
            <a:pPr marL="457200" indent="-457200" defTabSz="914400" eaLnBrk="0" fontAlgn="ctr" hangingPunct="0">
              <a:spcBef>
                <a:spcPct val="0"/>
              </a:spcBef>
              <a:spcAft>
                <a:spcPts val="1200"/>
              </a:spcAft>
              <a:buClr>
                <a:srgbClr val="CC3300"/>
              </a:buClr>
              <a:buFont typeface="+mj-lt"/>
              <a:buAutoNum type="arabicParenR"/>
              <a:tabLst>
                <a:tab pos="2959100" algn="l"/>
                <a:tab pos="3408363" algn="l"/>
              </a:tabLst>
            </a:pPr>
            <a:r>
              <a:rPr lang="zh-TW" altLang="en-US" sz="2400" b="1" dirty="0">
                <a:solidFill>
                  <a:srgbClr val="000000"/>
                </a:solidFill>
                <a:ea typeface="王漢宗特圓體繁" panose="02020300000000000000" pitchFamily="18" charset="-120"/>
                <a:cs typeface="Arial" panose="020B0604020202020204" pitchFamily="34" charset="0"/>
              </a:rPr>
              <a:t>近三至五年之損失紀錄含出險日期、地點、原因、已決及未決賠款</a:t>
            </a:r>
            <a:endParaRPr lang="en-US" altLang="zh-TW" sz="2400" b="1" dirty="0">
              <a:solidFill>
                <a:srgbClr val="000000"/>
              </a:solidFill>
              <a:ea typeface="王漢宗特圓體繁" panose="02020300000000000000" pitchFamily="18" charset="-120"/>
              <a:cs typeface="Arial" panose="020B0604020202020204" pitchFamily="34" charset="0"/>
            </a:endParaRPr>
          </a:p>
          <a:p>
            <a:pPr marL="457200" indent="-457200" defTabSz="914400" eaLnBrk="0" fontAlgn="ctr" hangingPunct="0">
              <a:spcBef>
                <a:spcPct val="0"/>
              </a:spcBef>
              <a:spcAft>
                <a:spcPts val="1200"/>
              </a:spcAft>
              <a:buClr>
                <a:srgbClr val="CC3300"/>
              </a:buClr>
              <a:buFont typeface="+mj-lt"/>
              <a:buAutoNum type="arabicParenR"/>
              <a:tabLst>
                <a:tab pos="2959100" algn="l"/>
                <a:tab pos="3408363" algn="l"/>
              </a:tabLst>
            </a:pPr>
            <a:r>
              <a:rPr lang="zh-TW" altLang="en-US" sz="2400" b="1" dirty="0">
                <a:solidFill>
                  <a:srgbClr val="000000"/>
                </a:solidFill>
                <a:ea typeface="王漢宗特圓體繁" panose="02020300000000000000" pitchFamily="18" charset="-120"/>
                <a:cs typeface="Arial" panose="020B0604020202020204" pitchFamily="34" charset="0"/>
              </a:rPr>
              <a:t>中英文查勘報告及損害防阻改善報告</a:t>
            </a:r>
            <a:endParaRPr lang="en-US" altLang="zh-TW" sz="2400" b="1" dirty="0">
              <a:solidFill>
                <a:srgbClr val="000000"/>
              </a:solidFill>
              <a:ea typeface="王漢宗特圓體繁" panose="02020300000000000000" pitchFamily="18" charset="-120"/>
              <a:cs typeface="Arial" panose="020B0604020202020204" pitchFamily="34" charset="0"/>
            </a:endParaRPr>
          </a:p>
          <a:p>
            <a:pPr marL="457200" indent="-457200" defTabSz="914400" eaLnBrk="0" fontAlgn="ctr" hangingPunct="0">
              <a:spcBef>
                <a:spcPct val="0"/>
              </a:spcBef>
              <a:spcAft>
                <a:spcPts val="1200"/>
              </a:spcAft>
              <a:buClr>
                <a:srgbClr val="CC3300"/>
              </a:buClr>
              <a:buFont typeface="+mj-lt"/>
              <a:buAutoNum type="arabicParenR"/>
              <a:tabLst>
                <a:tab pos="2959100" algn="l"/>
                <a:tab pos="3408363" algn="l"/>
              </a:tabLst>
            </a:pPr>
            <a:r>
              <a:rPr lang="zh-TW" altLang="en-US" sz="2400" b="1" dirty="0">
                <a:solidFill>
                  <a:srgbClr val="000000"/>
                </a:solidFill>
                <a:ea typeface="王漢宗特圓體繁" panose="02020300000000000000" pitchFamily="18" charset="-120"/>
                <a:cs typeface="Arial" panose="020B0604020202020204" pitchFamily="34" charset="0"/>
              </a:rPr>
              <a:t>承保證明 </a:t>
            </a:r>
            <a:r>
              <a:rPr lang="en-US" altLang="zh-TW" sz="2400" dirty="0">
                <a:solidFill>
                  <a:srgbClr val="4D4D4D"/>
                </a:solidFill>
                <a:ea typeface="王漢宗特圓體繁" panose="02020300000000000000" pitchFamily="18" charset="-120"/>
                <a:cs typeface="Arial" panose="020B0604020202020204" pitchFamily="34" charset="0"/>
              </a:rPr>
              <a:t>(evidence of cover / cover note)</a:t>
            </a:r>
          </a:p>
          <a:p>
            <a:pPr marL="457200" indent="-457200" defTabSz="914400" eaLnBrk="0" fontAlgn="ctr" hangingPunct="0">
              <a:spcBef>
                <a:spcPct val="0"/>
              </a:spcBef>
              <a:spcAft>
                <a:spcPts val="1200"/>
              </a:spcAft>
              <a:buClr>
                <a:srgbClr val="CC3300"/>
              </a:buClr>
              <a:buFont typeface="+mj-lt"/>
              <a:buAutoNum type="arabicParenR"/>
              <a:tabLst>
                <a:tab pos="2959100" algn="l"/>
                <a:tab pos="3408363" algn="l"/>
              </a:tabLst>
            </a:pPr>
            <a:r>
              <a:rPr lang="zh-TW" altLang="en-US" sz="2400" b="1" dirty="0">
                <a:solidFill>
                  <a:srgbClr val="000000"/>
                </a:solidFill>
                <a:ea typeface="王漢宗特圓體繁" panose="02020300000000000000" pitchFamily="18" charset="-120"/>
                <a:cs typeface="Arial" panose="020B0604020202020204" pitchFamily="34" charset="0"/>
              </a:rPr>
              <a:t>再保費帳單 </a:t>
            </a:r>
            <a:r>
              <a:rPr lang="en-US" altLang="zh-TW" sz="2400" dirty="0">
                <a:solidFill>
                  <a:srgbClr val="4D4D4D"/>
                </a:solidFill>
                <a:ea typeface="王漢宗特圓體繁" panose="02020300000000000000" pitchFamily="18" charset="-120"/>
                <a:cs typeface="Arial" panose="020B0604020202020204" pitchFamily="34" charset="0"/>
              </a:rPr>
              <a:t>(debit note &amp; premium closing)</a:t>
            </a:r>
          </a:p>
          <a:p>
            <a:pPr marL="457200" indent="-457200" defTabSz="914400" eaLnBrk="0" fontAlgn="ctr" hangingPunct="0">
              <a:spcBef>
                <a:spcPct val="0"/>
              </a:spcBef>
              <a:spcAft>
                <a:spcPts val="1200"/>
              </a:spcAft>
              <a:buClr>
                <a:srgbClr val="CC3300"/>
              </a:buClr>
              <a:buFont typeface="+mj-lt"/>
              <a:buAutoNum type="arabicParenR"/>
              <a:tabLst>
                <a:tab pos="2959100" algn="l"/>
                <a:tab pos="3408363" algn="l"/>
              </a:tabLst>
            </a:pPr>
            <a:r>
              <a:rPr lang="zh-TW" altLang="en-US" sz="2400" b="1" dirty="0">
                <a:solidFill>
                  <a:srgbClr val="000000"/>
                </a:solidFill>
                <a:ea typeface="王漢宗特圓體繁" panose="02020300000000000000" pitchFamily="18" charset="-120"/>
                <a:cs typeface="Arial" panose="020B0604020202020204" pitchFamily="34" charset="0"/>
              </a:rPr>
              <a:t>再保攤賠所需文件</a:t>
            </a:r>
            <a:r>
              <a:rPr lang="en-US" altLang="zh-TW" sz="2400" dirty="0">
                <a:solidFill>
                  <a:srgbClr val="4D4D4D"/>
                </a:solidFill>
                <a:ea typeface="王漢宗特圓體繁" panose="02020300000000000000" pitchFamily="18" charset="-120"/>
                <a:cs typeface="Arial" panose="020B0604020202020204" pitchFamily="34" charset="0"/>
              </a:rPr>
              <a:t>(PLA/ LPA/ adjuster’s report/ supporting document)</a:t>
            </a:r>
          </a:p>
        </p:txBody>
      </p:sp>
      <p:sp>
        <p:nvSpPr>
          <p:cNvPr id="5" name="矩形 4"/>
          <p:cNvSpPr/>
          <p:nvPr/>
        </p:nvSpPr>
        <p:spPr>
          <a:xfrm>
            <a:off x="1471352" y="839364"/>
            <a:ext cx="8510256" cy="707886"/>
          </a:xfrm>
          <a:prstGeom prst="rect">
            <a:avLst/>
          </a:prstGeom>
        </p:spPr>
        <p:txBody>
          <a:bodyPr wrap="square">
            <a:spAutoFit/>
          </a:bodyPr>
          <a:lstStyle/>
          <a:p>
            <a:pPr marL="742950" indent="-742950">
              <a:buFont typeface="+mj-lt"/>
              <a:buAutoNum type="arabicPeriod"/>
              <a:tabLst>
                <a:tab pos="985838" algn="l"/>
              </a:tabLst>
            </a:pPr>
            <a:r>
              <a:rPr lang="zh-TW" altLang="en-US" sz="4000" b="1" dirty="0">
                <a:solidFill>
                  <a:srgbClr val="663300"/>
                </a:solidFill>
                <a:latin typeface="王漢宗特圓體繁" panose="02020300000000000000" pitchFamily="18" charset="-120"/>
                <a:ea typeface="王漢宗特圓體繁" panose="02020300000000000000" pitchFamily="18" charset="-120"/>
              </a:rPr>
              <a:t>資料文件要求較多</a:t>
            </a:r>
          </a:p>
        </p:txBody>
      </p:sp>
      <p:sp>
        <p:nvSpPr>
          <p:cNvPr id="3" name="投影片編號版面配置區 2"/>
          <p:cNvSpPr>
            <a:spLocks noGrp="1"/>
          </p:cNvSpPr>
          <p:nvPr>
            <p:ph type="sldNum" sz="quarter" idx="12"/>
          </p:nvPr>
        </p:nvSpPr>
        <p:spPr/>
        <p:txBody>
          <a:bodyPr/>
          <a:lstStyle/>
          <a:p>
            <a:fld id="{DECDDA2C-C450-874C-9C44-9A25EFCBCAB1}" type="slidenum">
              <a:rPr kumimoji="1" lang="zh-TW" altLang="en-US" smtClean="0"/>
              <a:pPr/>
              <a:t>5</a:t>
            </a:fld>
            <a:endParaRPr kumimoji="1" lang="zh-TW" altLang="en-US"/>
          </a:p>
        </p:txBody>
      </p:sp>
    </p:spTree>
    <p:extLst>
      <p:ext uri="{BB962C8B-B14F-4D97-AF65-F5344CB8AC3E}">
        <p14:creationId xmlns:p14="http://schemas.microsoft.com/office/powerpoint/2010/main" val="2099192533"/>
      </p:ext>
    </p:extLst>
  </p:cSld>
  <p:clrMapOvr>
    <a:masterClrMapping/>
  </p:clrMapOvr>
  <mc:AlternateContent xmlns:mc="http://schemas.openxmlformats.org/markup-compatibility/2006" xmlns:p14="http://schemas.microsoft.com/office/powerpoint/2010/main">
    <mc:Choice Requires="p14">
      <p:transition spd="med">
        <p14:reveal/>
      </p:transition>
    </mc:Choice>
    <mc:Fallback xmlns="">
      <p:transition spd="med">
        <p:fade/>
      </p:transition>
    </mc:Fallback>
  </mc:AlternateContent>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投影片編號版面配置區 3"/>
          <p:cNvSpPr>
            <a:spLocks noGrp="1"/>
          </p:cNvSpPr>
          <p:nvPr>
            <p:ph type="sldNum" sz="quarter" idx="12"/>
          </p:nvPr>
        </p:nvSpPr>
        <p:spPr/>
        <p:txBody>
          <a:bodyPr/>
          <a:lstStyle/>
          <a:p>
            <a:fld id="{DECDDA2C-C450-874C-9C44-9A25EFCBCAB1}" type="slidenum">
              <a:rPr kumimoji="1" lang="zh-TW" altLang="en-US" smtClean="0"/>
              <a:pPr/>
              <a:t>50</a:t>
            </a:fld>
            <a:endParaRPr kumimoji="1" lang="zh-TW" altLang="en-US"/>
          </a:p>
        </p:txBody>
      </p:sp>
      <p:sp>
        <p:nvSpPr>
          <p:cNvPr id="3" name="矩形 2"/>
          <p:cNvSpPr/>
          <p:nvPr/>
        </p:nvSpPr>
        <p:spPr>
          <a:xfrm>
            <a:off x="3141833" y="1886314"/>
            <a:ext cx="5816016" cy="3693319"/>
          </a:xfrm>
          <a:prstGeom prst="rect">
            <a:avLst/>
          </a:prstGeom>
        </p:spPr>
        <p:txBody>
          <a:bodyPr wrap="none">
            <a:spAutoFit/>
          </a:bodyPr>
          <a:lstStyle/>
          <a:p>
            <a:pPr algn="ctr">
              <a:spcAft>
                <a:spcPts val="600"/>
              </a:spcAft>
            </a:pPr>
            <a:r>
              <a:rPr lang="zh-TW" altLang="en-US" sz="6000" kern="1500" spc="300" dirty="0">
                <a:solidFill>
                  <a:srgbClr val="003366"/>
                </a:solidFill>
                <a:latin typeface="王漢宗特圓體繁" panose="02020300000000000000" pitchFamily="18" charset="-120"/>
                <a:ea typeface="王漢宗特圓體繁" panose="02020300000000000000" pitchFamily="18" charset="-120"/>
              </a:rPr>
              <a:t>感謝聆聽</a:t>
            </a:r>
            <a:endParaRPr lang="en-US" altLang="zh-TW" sz="6000" kern="1500" spc="300" dirty="0">
              <a:solidFill>
                <a:srgbClr val="003366"/>
              </a:solidFill>
              <a:latin typeface="王漢宗特圓體繁" panose="02020300000000000000" pitchFamily="18" charset="-120"/>
              <a:ea typeface="王漢宗特圓體繁" panose="02020300000000000000" pitchFamily="18" charset="-120"/>
            </a:endParaRPr>
          </a:p>
          <a:p>
            <a:pPr algn="ctr">
              <a:spcAft>
                <a:spcPts val="3000"/>
              </a:spcAft>
            </a:pPr>
            <a:r>
              <a:rPr lang="zh-TW" altLang="en-US" sz="6000" kern="1500" spc="300" dirty="0">
                <a:solidFill>
                  <a:srgbClr val="003366"/>
                </a:solidFill>
                <a:latin typeface="王漢宗特圓體繁" panose="02020300000000000000" pitchFamily="18" charset="-120"/>
                <a:ea typeface="王漢宗特圓體繁" panose="02020300000000000000" pitchFamily="18" charset="-120"/>
              </a:rPr>
              <a:t>敬請指教</a:t>
            </a:r>
            <a:endParaRPr lang="en-US" altLang="zh-TW" sz="6000" kern="1500" spc="300" dirty="0">
              <a:solidFill>
                <a:srgbClr val="003366"/>
              </a:solidFill>
              <a:latin typeface="王漢宗特圓體繁" panose="02020300000000000000" pitchFamily="18" charset="-120"/>
              <a:ea typeface="王漢宗特圓體繁" panose="02020300000000000000" pitchFamily="18" charset="-120"/>
            </a:endParaRPr>
          </a:p>
          <a:p>
            <a:pPr>
              <a:spcBef>
                <a:spcPts val="600"/>
              </a:spcBef>
              <a:spcAft>
                <a:spcPts val="600"/>
              </a:spcAft>
            </a:pPr>
            <a:r>
              <a:rPr lang="zh-TW" altLang="en-US" sz="3200" dirty="0">
                <a:solidFill>
                  <a:srgbClr val="003366"/>
                </a:solidFill>
                <a:ea typeface="王漢宗特圓體繁" panose="02020300000000000000" pitchFamily="18" charset="-120"/>
              </a:rPr>
              <a:t>    </a:t>
            </a:r>
            <a:r>
              <a:rPr lang="en-US" altLang="zh-TW" sz="3200" dirty="0">
                <a:solidFill>
                  <a:srgbClr val="000000"/>
                </a:solidFill>
                <a:ea typeface="王漢宗特圓體繁" panose="02020300000000000000" pitchFamily="18" charset="-120"/>
              </a:rPr>
              <a:t>steve.chang@tw-insure.com</a:t>
            </a:r>
          </a:p>
          <a:p>
            <a:pPr>
              <a:spcBef>
                <a:spcPts val="1200"/>
              </a:spcBef>
              <a:spcAft>
                <a:spcPts val="600"/>
              </a:spcAft>
            </a:pPr>
            <a:r>
              <a:rPr lang="zh-TW" altLang="en-US" sz="3200" b="1" dirty="0">
                <a:solidFill>
                  <a:srgbClr val="000000"/>
                </a:solidFill>
                <a:ea typeface="王漢宗特圓體繁" panose="02020300000000000000" pitchFamily="18" charset="-120"/>
              </a:rPr>
              <a:t>    </a:t>
            </a:r>
            <a:r>
              <a:rPr lang="en-US" altLang="zh-TW" sz="3200" b="1" dirty="0">
                <a:solidFill>
                  <a:srgbClr val="000000"/>
                </a:solidFill>
                <a:ea typeface="王漢宗特圓體繁" panose="02020300000000000000" pitchFamily="18" charset="-120"/>
              </a:rPr>
              <a:t>0933 – 059275</a:t>
            </a:r>
            <a:endParaRPr lang="zh-TW" altLang="en-US" sz="3200" b="1" dirty="0">
              <a:solidFill>
                <a:srgbClr val="000000"/>
              </a:solidFill>
              <a:ea typeface="王漢宗特圓體繁" panose="02020300000000000000" pitchFamily="18" charset="-120"/>
            </a:endParaRPr>
          </a:p>
        </p:txBody>
      </p:sp>
      <p:pic>
        <p:nvPicPr>
          <p:cNvPr id="2" name="圖片 1"/>
          <p:cNvPicPr>
            <a:picLocks noChangeAspect="1"/>
          </p:cNvPicPr>
          <p:nvPr/>
        </p:nvPicPr>
        <p:blipFill>
          <a:blip r:embed="rId3"/>
          <a:stretch>
            <a:fillRect/>
          </a:stretch>
        </p:blipFill>
        <p:spPr>
          <a:xfrm flipH="1">
            <a:off x="2814173" y="4148050"/>
            <a:ext cx="655319" cy="655319"/>
          </a:xfrm>
          <a:prstGeom prst="rect">
            <a:avLst/>
          </a:prstGeom>
        </p:spPr>
      </p:pic>
      <p:pic>
        <p:nvPicPr>
          <p:cNvPr id="6" name="圖片 5"/>
          <p:cNvPicPr>
            <a:picLocks noChangeAspect="1"/>
          </p:cNvPicPr>
          <p:nvPr/>
        </p:nvPicPr>
        <p:blipFill rotWithShape="1">
          <a:blip r:embed="rId4"/>
          <a:srcRect b="13368"/>
          <a:stretch/>
        </p:blipFill>
        <p:spPr>
          <a:xfrm>
            <a:off x="2671470" y="4803369"/>
            <a:ext cx="798022" cy="691344"/>
          </a:xfrm>
          <a:prstGeom prst="rect">
            <a:avLst/>
          </a:prstGeom>
        </p:spPr>
      </p:pic>
    </p:spTree>
    <p:extLst>
      <p:ext uri="{BB962C8B-B14F-4D97-AF65-F5344CB8AC3E}">
        <p14:creationId xmlns:p14="http://schemas.microsoft.com/office/powerpoint/2010/main" val="2258595657"/>
      </p:ext>
    </p:extLst>
  </p:cSld>
  <p:clrMapOvr>
    <a:masterClrMapping/>
  </p:clrMapOvr>
  <mc:AlternateContent xmlns:mc="http://schemas.openxmlformats.org/markup-compatibility/2006" xmlns:p14="http://schemas.microsoft.com/office/powerpoint/2010/main">
    <mc:Choice Requires="p14">
      <p:transition spd="med">
        <p14:reveal/>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a:spLocks noChangeArrowheads="1"/>
          </p:cNvSpPr>
          <p:nvPr/>
        </p:nvSpPr>
        <p:spPr bwMode="auto">
          <a:xfrm>
            <a:off x="2274095" y="1883384"/>
            <a:ext cx="8319881" cy="276998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25392" bIns="0" numCol="1" anchor="ctr" anchorCtr="0" compatLnSpc="1">
            <a:prstTxWarp prst="textNoShape">
              <a:avLst/>
            </a:prstTxWarp>
            <a:spAutoFit/>
          </a:bodyPr>
          <a:lstStyle/>
          <a:p>
            <a:pPr marL="457200" indent="-457200" defTabSz="914400" eaLnBrk="0" fontAlgn="ctr" hangingPunct="0">
              <a:spcBef>
                <a:spcPct val="0"/>
              </a:spcBef>
              <a:spcAft>
                <a:spcPts val="1800"/>
              </a:spcAft>
              <a:buClr>
                <a:srgbClr val="CC3300"/>
              </a:buClr>
              <a:buFont typeface="+mj-lt"/>
              <a:buAutoNum type="arabicParenR"/>
              <a:tabLst>
                <a:tab pos="2959100" algn="l"/>
                <a:tab pos="3408363" algn="l"/>
              </a:tabLst>
            </a:pPr>
            <a:r>
              <a:rPr lang="zh-TW" altLang="en-US" sz="2400" b="1" dirty="0">
                <a:solidFill>
                  <a:srgbClr val="000000"/>
                </a:solidFill>
                <a:latin typeface="+mj-lt"/>
                <a:ea typeface="王漢宗特圓體繁" panose="02020300000000000000" pitchFamily="18" charset="-120"/>
                <a:cs typeface="Arial" panose="020B0604020202020204" pitchFamily="34" charset="0"/>
              </a:rPr>
              <a:t>直接臨分人員及市場通路 </a:t>
            </a:r>
            <a:r>
              <a:rPr lang="en-US" altLang="zh-TW" sz="2000" dirty="0">
                <a:solidFill>
                  <a:srgbClr val="000000"/>
                </a:solidFill>
                <a:ea typeface="王漢宗特圓體繁" panose="02020300000000000000" pitchFamily="18" charset="-120"/>
                <a:cs typeface="Arial" panose="020B0604020202020204" pitchFamily="34" charset="0"/>
              </a:rPr>
              <a:t>(Broker / MGA)</a:t>
            </a:r>
          </a:p>
          <a:p>
            <a:pPr marL="457200" indent="-457200" defTabSz="914400" eaLnBrk="0" fontAlgn="ctr" hangingPunct="0">
              <a:spcBef>
                <a:spcPct val="0"/>
              </a:spcBef>
              <a:spcAft>
                <a:spcPts val="1800"/>
              </a:spcAft>
              <a:buClr>
                <a:srgbClr val="CC3300"/>
              </a:buClr>
              <a:buFont typeface="+mj-lt"/>
              <a:buAutoNum type="arabicParenR"/>
              <a:tabLst>
                <a:tab pos="2959100" algn="l"/>
                <a:tab pos="3408363" algn="l"/>
              </a:tabLst>
            </a:pPr>
            <a:r>
              <a:rPr lang="zh-TW" altLang="en-US" sz="2400" b="1" dirty="0">
                <a:solidFill>
                  <a:srgbClr val="000000"/>
                </a:solidFill>
                <a:latin typeface="+mj-lt"/>
                <a:ea typeface="王漢宗特圓體繁" panose="02020300000000000000" pitchFamily="18" charset="-120"/>
                <a:cs typeface="Arial" panose="020B0604020202020204" pitchFamily="34" charset="0"/>
              </a:rPr>
              <a:t>查勘及損防人員</a:t>
            </a:r>
            <a:endParaRPr lang="en-US" altLang="zh-TW" sz="2400" b="1" dirty="0">
              <a:solidFill>
                <a:srgbClr val="000000"/>
              </a:solidFill>
              <a:latin typeface="+mj-lt"/>
              <a:ea typeface="王漢宗特圓體繁" panose="02020300000000000000" pitchFamily="18" charset="-120"/>
              <a:cs typeface="Arial" panose="020B0604020202020204" pitchFamily="34" charset="0"/>
            </a:endParaRPr>
          </a:p>
          <a:p>
            <a:pPr marL="457200" indent="-457200" defTabSz="914400" eaLnBrk="0" fontAlgn="ctr" hangingPunct="0">
              <a:spcBef>
                <a:spcPct val="0"/>
              </a:spcBef>
              <a:spcAft>
                <a:spcPts val="1800"/>
              </a:spcAft>
              <a:buClr>
                <a:srgbClr val="CC3300"/>
              </a:buClr>
              <a:buFont typeface="+mj-lt"/>
              <a:buAutoNum type="arabicParenR"/>
              <a:tabLst>
                <a:tab pos="2959100" algn="l"/>
                <a:tab pos="3408363" algn="l"/>
              </a:tabLst>
            </a:pPr>
            <a:r>
              <a:rPr lang="zh-TW" altLang="en-US" sz="2400" b="1" dirty="0">
                <a:solidFill>
                  <a:srgbClr val="000000"/>
                </a:solidFill>
                <a:latin typeface="+mj-lt"/>
                <a:ea typeface="王漢宗特圓體繁" panose="02020300000000000000" pitchFamily="18" charset="-120"/>
                <a:cs typeface="Arial" panose="020B0604020202020204" pitchFamily="34" charset="0"/>
              </a:rPr>
              <a:t>理賠人員 </a:t>
            </a:r>
            <a:r>
              <a:rPr lang="en-US" altLang="zh-TW" sz="2000" dirty="0">
                <a:solidFill>
                  <a:srgbClr val="000000"/>
                </a:solidFill>
                <a:ea typeface="王漢宗特圓體繁" panose="02020300000000000000" pitchFamily="18" charset="-120"/>
                <a:cs typeface="Arial" panose="020B0604020202020204" pitchFamily="34" charset="0"/>
              </a:rPr>
              <a:t>–</a:t>
            </a:r>
            <a:r>
              <a:rPr lang="zh-TW" altLang="en-US" sz="2000" dirty="0">
                <a:solidFill>
                  <a:srgbClr val="000000"/>
                </a:solidFill>
                <a:ea typeface="王漢宗特圓體繁" panose="02020300000000000000" pitchFamily="18" charset="-120"/>
                <a:cs typeface="Arial" panose="020B0604020202020204" pitchFamily="34" charset="0"/>
              </a:rPr>
              <a:t> </a:t>
            </a:r>
            <a:r>
              <a:rPr lang="en-US" altLang="zh-TW" sz="2000" dirty="0">
                <a:solidFill>
                  <a:srgbClr val="000000"/>
                </a:solidFill>
                <a:ea typeface="王漢宗特圓體繁" panose="02020300000000000000" pitchFamily="18" charset="-120"/>
                <a:cs typeface="Arial" panose="020B0604020202020204" pitchFamily="34" charset="0"/>
              </a:rPr>
              <a:t>Claim Control Clause / Claim Cooperation Clause</a:t>
            </a:r>
          </a:p>
          <a:p>
            <a:pPr marL="457200" indent="-457200" defTabSz="914400" eaLnBrk="0" fontAlgn="ctr" hangingPunct="0">
              <a:spcBef>
                <a:spcPct val="0"/>
              </a:spcBef>
              <a:spcAft>
                <a:spcPts val="1800"/>
              </a:spcAft>
              <a:buClr>
                <a:srgbClr val="CC3300"/>
              </a:buClr>
              <a:buFont typeface="+mj-lt"/>
              <a:buAutoNum type="arabicParenR"/>
              <a:tabLst>
                <a:tab pos="2959100" algn="l"/>
                <a:tab pos="3408363" algn="l"/>
              </a:tabLst>
            </a:pPr>
            <a:r>
              <a:rPr lang="zh-TW" altLang="en-US" sz="2400" b="1" dirty="0">
                <a:solidFill>
                  <a:srgbClr val="000000"/>
                </a:solidFill>
                <a:latin typeface="+mj-lt"/>
                <a:ea typeface="王漢宗特圓體繁" panose="02020300000000000000" pitchFamily="18" charset="-120"/>
                <a:cs typeface="Arial" panose="020B0604020202020204" pitchFamily="34" charset="0"/>
              </a:rPr>
              <a:t>帳務處理人員</a:t>
            </a:r>
            <a:endParaRPr lang="en-US" altLang="zh-TW" sz="2400" b="1" dirty="0">
              <a:solidFill>
                <a:srgbClr val="000000"/>
              </a:solidFill>
              <a:latin typeface="+mj-lt"/>
              <a:ea typeface="王漢宗特圓體繁" panose="02020300000000000000" pitchFamily="18" charset="-120"/>
              <a:cs typeface="Arial" panose="020B0604020202020204" pitchFamily="34" charset="0"/>
            </a:endParaRPr>
          </a:p>
          <a:p>
            <a:pPr marL="457200" indent="-457200" defTabSz="914400" eaLnBrk="0" fontAlgn="ctr" hangingPunct="0">
              <a:spcBef>
                <a:spcPct val="0"/>
              </a:spcBef>
              <a:spcAft>
                <a:spcPts val="1800"/>
              </a:spcAft>
              <a:buClr>
                <a:srgbClr val="CC3300"/>
              </a:buClr>
              <a:buFont typeface="+mj-lt"/>
              <a:buAutoNum type="arabicParenR"/>
              <a:tabLst>
                <a:tab pos="2959100" algn="l"/>
                <a:tab pos="3408363" algn="l"/>
              </a:tabLst>
            </a:pPr>
            <a:r>
              <a:rPr lang="zh-TW" altLang="en-US" sz="2400" b="1" dirty="0">
                <a:solidFill>
                  <a:srgbClr val="000000"/>
                </a:solidFill>
                <a:latin typeface="+mj-lt"/>
                <a:ea typeface="王漢宗特圓體繁" panose="02020300000000000000" pitchFamily="18" charset="-120"/>
                <a:cs typeface="Arial" panose="020B0604020202020204" pitchFamily="34" charset="0"/>
              </a:rPr>
              <a:t>法令遵循人員</a:t>
            </a:r>
            <a:endParaRPr lang="en-US" altLang="zh-TW" sz="2400" b="1" dirty="0">
              <a:solidFill>
                <a:srgbClr val="000000"/>
              </a:solidFill>
              <a:latin typeface="+mj-lt"/>
              <a:ea typeface="王漢宗特圓體繁" panose="02020300000000000000" pitchFamily="18" charset="-120"/>
              <a:cs typeface="Arial" panose="020B0604020202020204" pitchFamily="34" charset="0"/>
            </a:endParaRPr>
          </a:p>
        </p:txBody>
      </p:sp>
      <p:sp>
        <p:nvSpPr>
          <p:cNvPr id="5" name="矩形 4"/>
          <p:cNvSpPr/>
          <p:nvPr/>
        </p:nvSpPr>
        <p:spPr>
          <a:xfrm>
            <a:off x="1471352" y="839364"/>
            <a:ext cx="8510256" cy="707886"/>
          </a:xfrm>
          <a:prstGeom prst="rect">
            <a:avLst/>
          </a:prstGeom>
        </p:spPr>
        <p:txBody>
          <a:bodyPr wrap="square">
            <a:spAutoFit/>
          </a:bodyPr>
          <a:lstStyle/>
          <a:p>
            <a:pPr marL="742950" indent="-742950">
              <a:buFont typeface="+mj-lt"/>
              <a:buAutoNum type="arabicPeriod" startAt="2"/>
              <a:tabLst>
                <a:tab pos="985838" algn="l"/>
              </a:tabLst>
            </a:pPr>
            <a:r>
              <a:rPr lang="zh-TW" altLang="en-US" sz="4000" b="1" dirty="0">
                <a:solidFill>
                  <a:srgbClr val="663300"/>
                </a:solidFill>
                <a:latin typeface="王漢宗特圓體繁" panose="02020300000000000000" pitchFamily="18" charset="-120"/>
                <a:ea typeface="王漢宗特圓體繁" panose="02020300000000000000" pitchFamily="18" charset="-120"/>
              </a:rPr>
              <a:t>人力成本較高</a:t>
            </a:r>
          </a:p>
        </p:txBody>
      </p:sp>
      <p:sp>
        <p:nvSpPr>
          <p:cNvPr id="3" name="投影片編號版面配置區 2"/>
          <p:cNvSpPr>
            <a:spLocks noGrp="1"/>
          </p:cNvSpPr>
          <p:nvPr>
            <p:ph type="sldNum" sz="quarter" idx="12"/>
          </p:nvPr>
        </p:nvSpPr>
        <p:spPr/>
        <p:txBody>
          <a:bodyPr/>
          <a:lstStyle/>
          <a:p>
            <a:fld id="{DECDDA2C-C450-874C-9C44-9A25EFCBCAB1}" type="slidenum">
              <a:rPr kumimoji="1" lang="zh-TW" altLang="en-US" smtClean="0"/>
              <a:pPr/>
              <a:t>6</a:t>
            </a:fld>
            <a:endParaRPr kumimoji="1" lang="zh-TW" altLang="en-US"/>
          </a:p>
        </p:txBody>
      </p:sp>
    </p:spTree>
    <p:extLst>
      <p:ext uri="{BB962C8B-B14F-4D97-AF65-F5344CB8AC3E}">
        <p14:creationId xmlns:p14="http://schemas.microsoft.com/office/powerpoint/2010/main" val="998637421"/>
      </p:ext>
    </p:extLst>
  </p:cSld>
  <p:clrMapOvr>
    <a:masterClrMapping/>
  </p:clrMapOvr>
  <mc:AlternateContent xmlns:mc="http://schemas.openxmlformats.org/markup-compatibility/2006" xmlns:p14="http://schemas.microsoft.com/office/powerpoint/2010/main">
    <mc:Choice Requires="p14">
      <p:transition spd="med">
        <p14:reveal/>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a:spLocks noChangeArrowheads="1"/>
          </p:cNvSpPr>
          <p:nvPr/>
        </p:nvSpPr>
        <p:spPr bwMode="auto">
          <a:xfrm>
            <a:off x="2333502" y="1795183"/>
            <a:ext cx="8952808" cy="40318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25392" bIns="0" numCol="1" anchor="ctr" anchorCtr="0" compatLnSpc="1">
            <a:prstTxWarp prst="textNoShape">
              <a:avLst/>
            </a:prstTxWarp>
            <a:spAutoFit/>
          </a:bodyPr>
          <a:lstStyle/>
          <a:p>
            <a:pPr marL="457200" indent="-457200" defTabSz="914400" eaLnBrk="0" fontAlgn="ctr" hangingPunct="0">
              <a:spcBef>
                <a:spcPct val="0"/>
              </a:spcBef>
              <a:spcAft>
                <a:spcPts val="1200"/>
              </a:spcAft>
              <a:buClr>
                <a:srgbClr val="CC3300"/>
              </a:buClr>
              <a:buFont typeface="+mj-lt"/>
              <a:buAutoNum type="arabicParenR"/>
              <a:tabLst>
                <a:tab pos="2959100" algn="l"/>
                <a:tab pos="3408363" algn="l"/>
              </a:tabLst>
            </a:pPr>
            <a:r>
              <a:rPr lang="zh-TW" altLang="en-US" sz="2400" b="1" dirty="0">
                <a:ea typeface="王漢宗特圓體繁" panose="02020300000000000000" pitchFamily="18" charset="-120"/>
                <a:cs typeface="Arial" panose="020B0604020202020204" pitchFamily="34" charset="0"/>
              </a:rPr>
              <a:t>制定需求條件洽再保人及再保經紀人</a:t>
            </a:r>
            <a:endParaRPr lang="en-US" altLang="zh-TW" sz="2400" b="1" dirty="0">
              <a:ea typeface="王漢宗特圓體繁" panose="02020300000000000000" pitchFamily="18" charset="-120"/>
              <a:cs typeface="Arial" panose="020B0604020202020204" pitchFamily="34" charset="0"/>
            </a:endParaRPr>
          </a:p>
          <a:p>
            <a:pPr marL="457200" indent="-457200" defTabSz="914400" eaLnBrk="0" fontAlgn="ctr" hangingPunct="0">
              <a:spcBef>
                <a:spcPct val="0"/>
              </a:spcBef>
              <a:spcAft>
                <a:spcPts val="1200"/>
              </a:spcAft>
              <a:buClr>
                <a:srgbClr val="CC3300"/>
              </a:buClr>
              <a:buFont typeface="+mj-lt"/>
              <a:buAutoNum type="arabicParenR"/>
              <a:tabLst>
                <a:tab pos="2959100" algn="l"/>
                <a:tab pos="3408363" algn="l"/>
              </a:tabLst>
            </a:pPr>
            <a:r>
              <a:rPr lang="zh-TW" altLang="en-US" sz="2400" b="1" dirty="0">
                <a:ea typeface="王漢宗特圓體繁" panose="02020300000000000000" pitchFamily="18" charset="-120"/>
                <a:cs typeface="Arial" panose="020B0604020202020204" pitchFamily="34" charset="0"/>
              </a:rPr>
              <a:t>取得再保初步意向 </a:t>
            </a:r>
            <a:r>
              <a:rPr lang="en-US" altLang="zh-TW" sz="2400" dirty="0">
                <a:solidFill>
                  <a:schemeClr val="accent1">
                    <a:lumMod val="50000"/>
                  </a:schemeClr>
                </a:solidFill>
                <a:ea typeface="王漢宗特圓體繁" panose="02020300000000000000" pitchFamily="18" charset="-120"/>
                <a:cs typeface="Arial" panose="020B0604020202020204" pitchFamily="34" charset="0"/>
              </a:rPr>
              <a:t>(non-binding</a:t>
            </a:r>
            <a:r>
              <a:rPr lang="zh-TW" altLang="en-US" sz="2400" dirty="0">
                <a:solidFill>
                  <a:schemeClr val="accent1">
                    <a:lumMod val="50000"/>
                  </a:schemeClr>
                </a:solidFill>
                <a:ea typeface="王漢宗特圓體繁" panose="02020300000000000000" pitchFamily="18" charset="-120"/>
                <a:cs typeface="Arial" panose="020B0604020202020204" pitchFamily="34" charset="0"/>
              </a:rPr>
              <a:t> </a:t>
            </a:r>
            <a:r>
              <a:rPr lang="en-US" altLang="zh-TW" sz="2400" dirty="0">
                <a:solidFill>
                  <a:schemeClr val="accent1">
                    <a:lumMod val="50000"/>
                  </a:schemeClr>
                </a:solidFill>
                <a:ea typeface="王漢宗特圓體繁" panose="02020300000000000000" pitchFamily="18" charset="-120"/>
                <a:cs typeface="Arial" panose="020B0604020202020204" pitchFamily="34" charset="0"/>
              </a:rPr>
              <a:t>indication)</a:t>
            </a:r>
          </a:p>
          <a:p>
            <a:pPr marL="457200" indent="-457200" defTabSz="914400" eaLnBrk="0" fontAlgn="ctr" hangingPunct="0">
              <a:spcBef>
                <a:spcPct val="0"/>
              </a:spcBef>
              <a:spcAft>
                <a:spcPts val="1200"/>
              </a:spcAft>
              <a:buClr>
                <a:srgbClr val="CC3300"/>
              </a:buClr>
              <a:buFont typeface="+mj-lt"/>
              <a:buAutoNum type="arabicParenR"/>
              <a:tabLst>
                <a:tab pos="2959100" algn="l"/>
                <a:tab pos="3408363" algn="l"/>
              </a:tabLst>
            </a:pPr>
            <a:r>
              <a:rPr lang="zh-TW" altLang="en-US" sz="2400" b="1" dirty="0">
                <a:ea typeface="王漢宗特圓體繁" panose="02020300000000000000" pitchFamily="18" charset="-120"/>
                <a:cs typeface="Arial" panose="020B0604020202020204" pitchFamily="34" charset="0"/>
              </a:rPr>
              <a:t>再保人、臨分、核保</a:t>
            </a:r>
            <a:r>
              <a:rPr lang="en-US" altLang="zh-TW" sz="2400" b="1" dirty="0">
                <a:latin typeface="王漢宗特圓體繁" panose="02020300000000000000" pitchFamily="18" charset="-120"/>
                <a:ea typeface="王漢宗特圓體繁" panose="02020300000000000000" pitchFamily="18" charset="-120"/>
                <a:cs typeface="Arial" panose="020B0604020202020204" pitchFamily="34" charset="0"/>
              </a:rPr>
              <a:t>、</a:t>
            </a:r>
            <a:r>
              <a:rPr lang="zh-TW" altLang="en-US" sz="2400" b="1" dirty="0">
                <a:latin typeface="王漢宗特圓體繁" panose="02020300000000000000" pitchFamily="18" charset="-120"/>
                <a:ea typeface="王漢宗特圓體繁" panose="02020300000000000000" pitchFamily="18" charset="-120"/>
                <a:cs typeface="Arial" panose="020B0604020202020204" pitchFamily="34" charset="0"/>
              </a:rPr>
              <a:t>營業、經紀人、被保險人等多方協商</a:t>
            </a:r>
            <a:endParaRPr lang="en-US" altLang="zh-TW" sz="2400" b="1" dirty="0">
              <a:ea typeface="王漢宗特圓體繁" panose="02020300000000000000" pitchFamily="18" charset="-120"/>
              <a:cs typeface="Arial" panose="020B0604020202020204" pitchFamily="34" charset="0"/>
            </a:endParaRPr>
          </a:p>
          <a:p>
            <a:pPr marL="457200" indent="-457200" defTabSz="914400" eaLnBrk="0" fontAlgn="ctr" hangingPunct="0">
              <a:spcBef>
                <a:spcPct val="0"/>
              </a:spcBef>
              <a:spcAft>
                <a:spcPts val="1200"/>
              </a:spcAft>
              <a:buClr>
                <a:srgbClr val="CC3300"/>
              </a:buClr>
              <a:buFont typeface="+mj-lt"/>
              <a:buAutoNum type="arabicParenR"/>
              <a:tabLst>
                <a:tab pos="2959100" algn="l"/>
                <a:tab pos="3408363" algn="l"/>
              </a:tabLst>
            </a:pPr>
            <a:r>
              <a:rPr lang="zh-TW" altLang="en-US" sz="2400" b="1" dirty="0">
                <a:ea typeface="王漢宗特圓體繁" panose="02020300000000000000" pitchFamily="18" charset="-120"/>
                <a:cs typeface="Arial" panose="020B0604020202020204" pitchFamily="34" charset="0"/>
              </a:rPr>
              <a:t>取得再保正式報價</a:t>
            </a:r>
            <a:endParaRPr lang="en-US" altLang="zh-TW" sz="2400" b="1" dirty="0">
              <a:ea typeface="王漢宗特圓體繁" panose="02020300000000000000" pitchFamily="18" charset="-120"/>
              <a:cs typeface="Arial" panose="020B0604020202020204" pitchFamily="34" charset="0"/>
            </a:endParaRPr>
          </a:p>
          <a:p>
            <a:pPr marL="457200" indent="-457200" defTabSz="914400" eaLnBrk="0" fontAlgn="ctr" hangingPunct="0">
              <a:spcBef>
                <a:spcPct val="0"/>
              </a:spcBef>
              <a:spcAft>
                <a:spcPts val="1200"/>
              </a:spcAft>
              <a:buClr>
                <a:srgbClr val="CC3300"/>
              </a:buClr>
              <a:buFont typeface="+mj-lt"/>
              <a:buAutoNum type="arabicParenR"/>
              <a:tabLst>
                <a:tab pos="2959100" algn="l"/>
                <a:tab pos="3408363" algn="l"/>
              </a:tabLst>
            </a:pPr>
            <a:r>
              <a:rPr lang="zh-TW" altLang="en-US" sz="2400" b="1" dirty="0">
                <a:ea typeface="王漢宗特圓體繁" panose="02020300000000000000" pitchFamily="18" charset="-120"/>
                <a:cs typeface="Arial" panose="020B0604020202020204" pitchFamily="34" charset="0"/>
              </a:rPr>
              <a:t>確定最終臨分條件 </a:t>
            </a:r>
            <a:r>
              <a:rPr lang="en-US" altLang="zh-TW" sz="2400" dirty="0">
                <a:solidFill>
                  <a:schemeClr val="accent1">
                    <a:lumMod val="50000"/>
                  </a:schemeClr>
                </a:solidFill>
                <a:ea typeface="王漢宗特圓體繁" panose="02020300000000000000" pitchFamily="18" charset="-120"/>
                <a:cs typeface="Arial" panose="020B0604020202020204" pitchFamily="34" charset="0"/>
              </a:rPr>
              <a:t>(binding</a:t>
            </a:r>
            <a:r>
              <a:rPr lang="zh-TW" altLang="en-US" sz="2400" dirty="0">
                <a:solidFill>
                  <a:schemeClr val="accent1">
                    <a:lumMod val="50000"/>
                  </a:schemeClr>
                </a:solidFill>
                <a:ea typeface="王漢宗特圓體繁" panose="02020300000000000000" pitchFamily="18" charset="-120"/>
                <a:cs typeface="Arial" panose="020B0604020202020204" pitchFamily="34" charset="0"/>
              </a:rPr>
              <a:t> </a:t>
            </a:r>
            <a:r>
              <a:rPr lang="en-US" altLang="zh-TW" sz="2400" dirty="0">
                <a:solidFill>
                  <a:schemeClr val="accent1">
                    <a:lumMod val="50000"/>
                  </a:schemeClr>
                </a:solidFill>
                <a:ea typeface="王漢宗特圓體繁" panose="02020300000000000000" pitchFamily="18" charset="-120"/>
                <a:cs typeface="Arial" panose="020B0604020202020204" pitchFamily="34" charset="0"/>
              </a:rPr>
              <a:t>slip) </a:t>
            </a:r>
            <a:r>
              <a:rPr lang="zh-TW" altLang="en-US" sz="2400" b="1" dirty="0">
                <a:ea typeface="王漢宗特圓體繁" panose="02020300000000000000" pitchFamily="18" charset="-120"/>
                <a:cs typeface="Arial" panose="020B0604020202020204" pitchFamily="34" charset="0"/>
              </a:rPr>
              <a:t>及分配各再保人之認受比例</a:t>
            </a:r>
            <a:endParaRPr lang="en-US" altLang="zh-TW" sz="2400" b="1" dirty="0">
              <a:solidFill>
                <a:schemeClr val="accent1">
                  <a:lumMod val="50000"/>
                </a:schemeClr>
              </a:solidFill>
              <a:ea typeface="王漢宗特圓體繁" panose="02020300000000000000" pitchFamily="18" charset="-120"/>
              <a:cs typeface="Arial" panose="020B0604020202020204" pitchFamily="34" charset="0"/>
            </a:endParaRPr>
          </a:p>
          <a:p>
            <a:pPr marL="457200" indent="-457200" defTabSz="914400" eaLnBrk="0" fontAlgn="ctr" hangingPunct="0">
              <a:spcBef>
                <a:spcPct val="0"/>
              </a:spcBef>
              <a:spcAft>
                <a:spcPts val="1200"/>
              </a:spcAft>
              <a:buClr>
                <a:srgbClr val="CC3300"/>
              </a:buClr>
              <a:buFont typeface="+mj-lt"/>
              <a:buAutoNum type="arabicParenR"/>
              <a:tabLst>
                <a:tab pos="2959100" algn="l"/>
                <a:tab pos="3408363" algn="l"/>
              </a:tabLst>
            </a:pPr>
            <a:r>
              <a:rPr lang="zh-TW" altLang="en-US" sz="2400" b="1" dirty="0">
                <a:ea typeface="王漢宗特圓體繁" panose="02020300000000000000" pitchFamily="18" charset="-120"/>
                <a:cs typeface="Arial" panose="020B0604020202020204" pitchFamily="34" charset="0"/>
              </a:rPr>
              <a:t>取得再保人簽署之</a:t>
            </a:r>
            <a:r>
              <a:rPr lang="zh-TW" altLang="en-US" sz="2400" b="1" dirty="0">
                <a:latin typeface="王漢宗特圓體繁" panose="02020300000000000000" pitchFamily="18" charset="-120"/>
                <a:ea typeface="王漢宗特圓體繁" panose="02020300000000000000" pitchFamily="18" charset="-120"/>
                <a:cs typeface="Arial" panose="020B0604020202020204" pitchFamily="34" charset="0"/>
              </a:rPr>
              <a:t>契</a:t>
            </a:r>
            <a:r>
              <a:rPr lang="zh-TW" altLang="en-US" sz="2400" b="1" dirty="0">
                <a:ea typeface="王漢宗特圓體繁" panose="02020300000000000000" pitchFamily="18" charset="-120"/>
                <a:cs typeface="Arial" panose="020B0604020202020204" pitchFamily="34" charset="0"/>
              </a:rPr>
              <a:t>約文件 </a:t>
            </a:r>
            <a:r>
              <a:rPr lang="en-US" altLang="zh-TW" sz="2400" dirty="0">
                <a:solidFill>
                  <a:schemeClr val="accent1">
                    <a:lumMod val="50000"/>
                  </a:schemeClr>
                </a:solidFill>
                <a:ea typeface="王漢宗特圓體繁" panose="02020300000000000000" pitchFamily="18" charset="-120"/>
                <a:cs typeface="Arial" panose="020B0604020202020204" pitchFamily="34" charset="0"/>
              </a:rPr>
              <a:t>(signed</a:t>
            </a:r>
            <a:r>
              <a:rPr lang="zh-TW" altLang="en-US" sz="2400" dirty="0">
                <a:solidFill>
                  <a:schemeClr val="accent1">
                    <a:lumMod val="50000"/>
                  </a:schemeClr>
                </a:solidFill>
                <a:ea typeface="王漢宗特圓體繁" panose="02020300000000000000" pitchFamily="18" charset="-120"/>
                <a:cs typeface="Arial" panose="020B0604020202020204" pitchFamily="34" charset="0"/>
              </a:rPr>
              <a:t> </a:t>
            </a:r>
            <a:r>
              <a:rPr lang="en-US" altLang="zh-TW" sz="2400" dirty="0">
                <a:solidFill>
                  <a:schemeClr val="accent1">
                    <a:lumMod val="50000"/>
                  </a:schemeClr>
                </a:solidFill>
                <a:ea typeface="王漢宗特圓體繁" panose="02020300000000000000" pitchFamily="18" charset="-120"/>
                <a:cs typeface="Arial" panose="020B0604020202020204" pitchFamily="34" charset="0"/>
              </a:rPr>
              <a:t>slip) </a:t>
            </a:r>
          </a:p>
          <a:p>
            <a:pPr marL="457200" indent="-457200" defTabSz="914400" eaLnBrk="0" fontAlgn="ctr" hangingPunct="0">
              <a:spcBef>
                <a:spcPct val="0"/>
              </a:spcBef>
              <a:spcAft>
                <a:spcPts val="1200"/>
              </a:spcAft>
              <a:buClr>
                <a:srgbClr val="CC3300"/>
              </a:buClr>
              <a:buFont typeface="+mj-lt"/>
              <a:buAutoNum type="arabicParenR"/>
              <a:tabLst>
                <a:tab pos="2959100" algn="l"/>
                <a:tab pos="3408363" algn="l"/>
              </a:tabLst>
            </a:pPr>
            <a:r>
              <a:rPr lang="zh-TW" altLang="en-US" sz="2400" b="1" dirty="0">
                <a:solidFill>
                  <a:srgbClr val="292934"/>
                </a:solidFill>
                <a:ea typeface="王漢宗特圓體繁" panose="02020300000000000000" pitchFamily="18" charset="-120"/>
                <a:cs typeface="Arial" panose="020B0604020202020204" pitchFamily="34" charset="0"/>
              </a:rPr>
              <a:t>批改、貨物結算申報</a:t>
            </a:r>
            <a:r>
              <a:rPr lang="en-US" altLang="zh-TW" sz="2400" b="1" dirty="0">
                <a:solidFill>
                  <a:srgbClr val="292934"/>
                </a:solidFill>
                <a:latin typeface="王漢宗特圓體繁" panose="02020300000000000000" pitchFamily="18" charset="-120"/>
                <a:ea typeface="王漢宗特圓體繁" panose="02020300000000000000" pitchFamily="18" charset="-120"/>
                <a:cs typeface="Arial" panose="020B0604020202020204" pitchFamily="34" charset="0"/>
              </a:rPr>
              <a:t>、</a:t>
            </a:r>
            <a:r>
              <a:rPr lang="zh-TW" altLang="en-US" sz="2400" b="1" dirty="0">
                <a:solidFill>
                  <a:srgbClr val="292934"/>
                </a:solidFill>
                <a:ea typeface="王漢宗特圓體繁" panose="02020300000000000000" pitchFamily="18" charset="-120"/>
                <a:cs typeface="Arial" panose="020B0604020202020204" pitchFamily="34" charset="0"/>
              </a:rPr>
              <a:t>支付再保費</a:t>
            </a:r>
            <a:endParaRPr lang="en-US" altLang="zh-TW" sz="2400" b="1" dirty="0">
              <a:solidFill>
                <a:srgbClr val="292934"/>
              </a:solidFill>
              <a:ea typeface="王漢宗特圓體繁" panose="02020300000000000000" pitchFamily="18" charset="-120"/>
              <a:cs typeface="Arial" panose="020B0604020202020204" pitchFamily="34" charset="0"/>
            </a:endParaRPr>
          </a:p>
          <a:p>
            <a:pPr marL="457200" indent="-457200" defTabSz="914400" eaLnBrk="0" fontAlgn="ctr" hangingPunct="0">
              <a:spcBef>
                <a:spcPct val="0"/>
              </a:spcBef>
              <a:spcAft>
                <a:spcPts val="1200"/>
              </a:spcAft>
              <a:buClr>
                <a:srgbClr val="CC3300"/>
              </a:buClr>
              <a:buFont typeface="+mj-lt"/>
              <a:buAutoNum type="arabicParenR"/>
              <a:tabLst>
                <a:tab pos="2959100" algn="l"/>
                <a:tab pos="3408363" algn="l"/>
              </a:tabLst>
            </a:pPr>
            <a:r>
              <a:rPr lang="zh-TW" altLang="en-US" sz="2400" b="1" dirty="0">
                <a:solidFill>
                  <a:srgbClr val="292934"/>
                </a:solidFill>
                <a:ea typeface="王漢宗特圓體繁" panose="02020300000000000000" pitchFamily="18" charset="-120"/>
                <a:cs typeface="Arial" panose="020B0604020202020204" pitchFamily="34" charset="0"/>
              </a:rPr>
              <a:t>出險後向再保人攤回賠款</a:t>
            </a:r>
            <a:endParaRPr lang="en-US" altLang="zh-TW" sz="2400" b="1" dirty="0">
              <a:solidFill>
                <a:srgbClr val="292934"/>
              </a:solidFill>
              <a:ea typeface="王漢宗特圓體繁" panose="02020300000000000000" pitchFamily="18" charset="-120"/>
              <a:cs typeface="Arial" panose="020B0604020202020204" pitchFamily="34" charset="0"/>
            </a:endParaRPr>
          </a:p>
        </p:txBody>
      </p:sp>
      <p:sp>
        <p:nvSpPr>
          <p:cNvPr id="5" name="矩形 4"/>
          <p:cNvSpPr/>
          <p:nvPr/>
        </p:nvSpPr>
        <p:spPr>
          <a:xfrm>
            <a:off x="1471352" y="839364"/>
            <a:ext cx="8510256" cy="707886"/>
          </a:xfrm>
          <a:prstGeom prst="rect">
            <a:avLst/>
          </a:prstGeom>
        </p:spPr>
        <p:txBody>
          <a:bodyPr wrap="square">
            <a:spAutoFit/>
          </a:bodyPr>
          <a:lstStyle/>
          <a:p>
            <a:pPr marL="742950" indent="-742950">
              <a:buFont typeface="+mj-lt"/>
              <a:buAutoNum type="arabicPeriod" startAt="3"/>
              <a:tabLst>
                <a:tab pos="985838" algn="l"/>
              </a:tabLst>
            </a:pPr>
            <a:r>
              <a:rPr lang="zh-TW" altLang="en-US" sz="4000" b="1" dirty="0">
                <a:solidFill>
                  <a:srgbClr val="663300"/>
                </a:solidFill>
                <a:latin typeface="王漢宗特圓體繁" panose="02020300000000000000" pitchFamily="18" charset="-120"/>
                <a:ea typeface="王漢宗特圓體繁" panose="02020300000000000000" pitchFamily="18" charset="-120"/>
              </a:rPr>
              <a:t>作業較繁瑣耗時</a:t>
            </a:r>
          </a:p>
        </p:txBody>
      </p:sp>
      <p:sp>
        <p:nvSpPr>
          <p:cNvPr id="3" name="投影片編號版面配置區 2"/>
          <p:cNvSpPr>
            <a:spLocks noGrp="1"/>
          </p:cNvSpPr>
          <p:nvPr>
            <p:ph type="sldNum" sz="quarter" idx="12"/>
          </p:nvPr>
        </p:nvSpPr>
        <p:spPr/>
        <p:txBody>
          <a:bodyPr/>
          <a:lstStyle/>
          <a:p>
            <a:fld id="{DECDDA2C-C450-874C-9C44-9A25EFCBCAB1}" type="slidenum">
              <a:rPr kumimoji="1" lang="zh-TW" altLang="en-US" smtClean="0"/>
              <a:pPr/>
              <a:t>7</a:t>
            </a:fld>
            <a:endParaRPr kumimoji="1" lang="zh-TW" altLang="en-US"/>
          </a:p>
        </p:txBody>
      </p:sp>
    </p:spTree>
    <p:extLst>
      <p:ext uri="{BB962C8B-B14F-4D97-AF65-F5344CB8AC3E}">
        <p14:creationId xmlns:p14="http://schemas.microsoft.com/office/powerpoint/2010/main" val="513797298"/>
      </p:ext>
    </p:extLst>
  </p:cSld>
  <p:clrMapOvr>
    <a:masterClrMapping/>
  </p:clrMapOvr>
  <mc:AlternateContent xmlns:mc="http://schemas.openxmlformats.org/markup-compatibility/2006" xmlns:p14="http://schemas.microsoft.com/office/powerpoint/2010/main">
    <mc:Choice Requires="p14">
      <p:transition spd="med">
        <p14:reveal/>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a:spLocks noChangeArrowheads="1"/>
          </p:cNvSpPr>
          <p:nvPr/>
        </p:nvSpPr>
        <p:spPr bwMode="auto">
          <a:xfrm>
            <a:off x="2193704" y="2041638"/>
            <a:ext cx="7966296" cy="23083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25392" bIns="0" numCol="1" anchor="ctr" anchorCtr="0" compatLnSpc="1">
            <a:prstTxWarp prst="textNoShape">
              <a:avLst/>
            </a:prstTxWarp>
            <a:spAutoFit/>
          </a:bodyPr>
          <a:lstStyle/>
          <a:p>
            <a:pPr marL="342900" indent="-342900" defTabSz="914400" eaLnBrk="0" fontAlgn="ctr" hangingPunct="0">
              <a:spcBef>
                <a:spcPct val="0"/>
              </a:spcBef>
              <a:spcAft>
                <a:spcPts val="1800"/>
              </a:spcAft>
              <a:buClr>
                <a:srgbClr val="CC3300"/>
              </a:buClr>
              <a:buFont typeface="Wingdings" panose="05000000000000000000" pitchFamily="2" charset="2"/>
              <a:buChar char="ü"/>
              <a:tabLst>
                <a:tab pos="2959100" algn="l"/>
                <a:tab pos="3408363" algn="l"/>
              </a:tabLst>
            </a:pPr>
            <a:r>
              <a:rPr lang="zh-TW" altLang="en-US" sz="2400" b="1" dirty="0">
                <a:ea typeface="王漢宗特圓體繁" panose="02020300000000000000" pitchFamily="18" charset="-120"/>
                <a:cs typeface="Arial" panose="020B0604020202020204" pitchFamily="34" charset="0"/>
              </a:rPr>
              <a:t>是再保人對類似風險的概估報價。</a:t>
            </a:r>
            <a:endParaRPr lang="en-US" altLang="zh-TW" sz="2400" b="1" dirty="0">
              <a:ea typeface="王漢宗特圓體繁" panose="02020300000000000000" pitchFamily="18" charset="-120"/>
              <a:cs typeface="Arial" panose="020B0604020202020204" pitchFamily="34" charset="0"/>
            </a:endParaRPr>
          </a:p>
          <a:p>
            <a:pPr marL="342900" indent="-342900" defTabSz="914400" eaLnBrk="0" fontAlgn="ctr" hangingPunct="0">
              <a:spcBef>
                <a:spcPct val="0"/>
              </a:spcBef>
              <a:spcAft>
                <a:spcPts val="1800"/>
              </a:spcAft>
              <a:buClr>
                <a:srgbClr val="CC3300"/>
              </a:buClr>
              <a:buFont typeface="Wingdings" panose="05000000000000000000" pitchFamily="2" charset="2"/>
              <a:buChar char="ü"/>
              <a:tabLst>
                <a:tab pos="2959100" algn="l"/>
                <a:tab pos="3408363" algn="l"/>
              </a:tabLst>
            </a:pPr>
            <a:r>
              <a:rPr lang="zh-TW" altLang="en-US" sz="2400" b="1" dirty="0">
                <a:ea typeface="王漢宗特圓體繁" panose="02020300000000000000" pitchFamily="18" charset="-120"/>
                <a:cs typeface="Arial" panose="020B0604020202020204" pitchFamily="34" charset="0"/>
              </a:rPr>
              <a:t>該再保條件不具有約束力，再保人在收到並評估了其要求的全部資訊後，才會提供正式報價。</a:t>
            </a:r>
            <a:endParaRPr lang="en-US" altLang="zh-TW" sz="2400" b="1" dirty="0">
              <a:ea typeface="王漢宗特圓體繁" panose="02020300000000000000" pitchFamily="18" charset="-120"/>
              <a:cs typeface="Arial" panose="020B0604020202020204" pitchFamily="34" charset="0"/>
            </a:endParaRPr>
          </a:p>
          <a:p>
            <a:pPr marL="342900" indent="-342900" defTabSz="914400" eaLnBrk="0" fontAlgn="ctr" hangingPunct="0">
              <a:spcBef>
                <a:spcPct val="0"/>
              </a:spcBef>
              <a:spcAft>
                <a:spcPts val="1800"/>
              </a:spcAft>
              <a:buClr>
                <a:srgbClr val="CC3300"/>
              </a:buClr>
              <a:buFont typeface="Wingdings" panose="05000000000000000000" pitchFamily="2" charset="2"/>
              <a:buChar char="ü"/>
              <a:tabLst>
                <a:tab pos="2959100" algn="l"/>
                <a:tab pos="3408363" algn="l"/>
              </a:tabLst>
            </a:pPr>
            <a:r>
              <a:rPr lang="zh-TW" altLang="en-US" sz="2400" b="1" dirty="0">
                <a:ea typeface="王漢宗特圓體繁" panose="02020300000000000000" pitchFamily="18" charset="-120"/>
                <a:cs typeface="Arial" panose="020B0604020202020204" pitchFamily="34" charset="0"/>
              </a:rPr>
              <a:t>再保人在確認其認受之再保險契約前</a:t>
            </a:r>
            <a:r>
              <a:rPr lang="zh-TW" altLang="en-US" sz="2400" b="1" dirty="0">
                <a:latin typeface="王漢宗特圓體繁" panose="02020300000000000000" pitchFamily="18" charset="-120"/>
                <a:ea typeface="王漢宗特圓體繁" panose="02020300000000000000" pitchFamily="18" charset="-120"/>
                <a:cs typeface="Arial" panose="020B0604020202020204" pitchFamily="34" charset="0"/>
              </a:rPr>
              <a:t>，</a:t>
            </a:r>
            <a:r>
              <a:rPr lang="zh-TW" altLang="en-US" sz="2400" b="1" dirty="0">
                <a:ea typeface="王漢宗特圓體繁" panose="02020300000000000000" pitchFamily="18" charset="-120"/>
                <a:cs typeface="Arial" panose="020B0604020202020204" pitchFamily="34" charset="0"/>
              </a:rPr>
              <a:t>有權隨時更改或撤銷該再保條件。</a:t>
            </a:r>
            <a:endParaRPr lang="en-US" altLang="zh-TW" sz="2400" b="1" dirty="0">
              <a:ea typeface="王漢宗特圓體繁" panose="02020300000000000000" pitchFamily="18" charset="-120"/>
              <a:cs typeface="Arial" panose="020B0604020202020204" pitchFamily="34" charset="0"/>
            </a:endParaRPr>
          </a:p>
        </p:txBody>
      </p:sp>
      <p:sp>
        <p:nvSpPr>
          <p:cNvPr id="5" name="矩形 4"/>
          <p:cNvSpPr/>
          <p:nvPr/>
        </p:nvSpPr>
        <p:spPr>
          <a:xfrm>
            <a:off x="1471352" y="839364"/>
            <a:ext cx="8510256" cy="707886"/>
          </a:xfrm>
          <a:prstGeom prst="rect">
            <a:avLst/>
          </a:prstGeom>
        </p:spPr>
        <p:txBody>
          <a:bodyPr wrap="square">
            <a:spAutoFit/>
          </a:bodyPr>
          <a:lstStyle/>
          <a:p>
            <a:pPr>
              <a:tabLst>
                <a:tab pos="985838" algn="l"/>
              </a:tabLst>
            </a:pPr>
            <a:endParaRPr lang="zh-TW" altLang="en-US" sz="4000" b="1" dirty="0">
              <a:solidFill>
                <a:srgbClr val="663300"/>
              </a:solidFill>
              <a:ea typeface="王漢宗特圓體繁" panose="02020300000000000000" pitchFamily="18" charset="-120"/>
            </a:endParaRPr>
          </a:p>
        </p:txBody>
      </p:sp>
      <p:sp>
        <p:nvSpPr>
          <p:cNvPr id="3" name="投影片編號版面配置區 2"/>
          <p:cNvSpPr>
            <a:spLocks noGrp="1"/>
          </p:cNvSpPr>
          <p:nvPr>
            <p:ph type="sldNum" sz="quarter" idx="12"/>
          </p:nvPr>
        </p:nvSpPr>
        <p:spPr/>
        <p:txBody>
          <a:bodyPr/>
          <a:lstStyle/>
          <a:p>
            <a:fld id="{DECDDA2C-C450-874C-9C44-9A25EFCBCAB1}" type="slidenum">
              <a:rPr kumimoji="1" lang="zh-TW" altLang="en-US" smtClean="0"/>
              <a:pPr/>
              <a:t>8</a:t>
            </a:fld>
            <a:endParaRPr kumimoji="1" lang="zh-TW" altLang="en-US"/>
          </a:p>
        </p:txBody>
      </p:sp>
      <p:sp>
        <p:nvSpPr>
          <p:cNvPr id="6" name="矩形 5"/>
          <p:cNvSpPr/>
          <p:nvPr/>
        </p:nvSpPr>
        <p:spPr>
          <a:xfrm>
            <a:off x="2025785" y="910511"/>
            <a:ext cx="7223452" cy="646331"/>
          </a:xfrm>
          <a:prstGeom prst="rect">
            <a:avLst/>
          </a:prstGeom>
        </p:spPr>
        <p:txBody>
          <a:bodyPr wrap="none">
            <a:spAutoFit/>
          </a:bodyPr>
          <a:lstStyle/>
          <a:p>
            <a:r>
              <a:rPr lang="zh-TW" altLang="en-US" sz="3600" dirty="0">
                <a:solidFill>
                  <a:srgbClr val="3F609B"/>
                </a:solidFill>
                <a:latin typeface="王漢宗特圓體繁" panose="02020300000000000000" pitchFamily="18" charset="-120"/>
                <a:ea typeface="王漢宗特圓體繁" panose="02020300000000000000" pitchFamily="18" charset="-120"/>
              </a:rPr>
              <a:t>什麼是 </a:t>
            </a:r>
            <a:r>
              <a:rPr lang="en-US" altLang="zh-TW" sz="3600" b="1" dirty="0">
                <a:solidFill>
                  <a:srgbClr val="3F609B"/>
                </a:solidFill>
                <a:ea typeface="王漢宗特圓體繁" panose="02020300000000000000" pitchFamily="18" charset="-120"/>
              </a:rPr>
              <a:t>No</a:t>
            </a:r>
            <a:r>
              <a:rPr lang="en-US" altLang="zh-TW" sz="3600" b="1" dirty="0">
                <a:solidFill>
                  <a:srgbClr val="3A588E"/>
                </a:solidFill>
                <a:ea typeface="王漢宗特圓體繁" panose="02020300000000000000" pitchFamily="18" charset="-120"/>
              </a:rPr>
              <a:t>n-bind</a:t>
            </a:r>
            <a:r>
              <a:rPr lang="en-US" altLang="zh-TW" sz="3600" b="1" dirty="0">
                <a:solidFill>
                  <a:srgbClr val="3F609B"/>
                </a:solidFill>
                <a:ea typeface="王漢宗特圓體繁" panose="02020300000000000000" pitchFamily="18" charset="-120"/>
              </a:rPr>
              <a:t>ing Indication</a:t>
            </a:r>
            <a:r>
              <a:rPr lang="zh-TW" altLang="en-US" sz="3600" b="1" dirty="0">
                <a:solidFill>
                  <a:srgbClr val="3F609B"/>
                </a:solidFill>
                <a:ea typeface="王漢宗特圓體繁" panose="02020300000000000000" pitchFamily="18" charset="-120"/>
              </a:rPr>
              <a:t> </a:t>
            </a:r>
            <a:r>
              <a:rPr lang="en-US" altLang="zh-TW" sz="3600" dirty="0">
                <a:solidFill>
                  <a:srgbClr val="3F609B"/>
                </a:solidFill>
                <a:latin typeface="王漢宗特圓體繁" panose="02020300000000000000" pitchFamily="18" charset="-120"/>
                <a:ea typeface="王漢宗特圓體繁" panose="02020300000000000000" pitchFamily="18" charset="-120"/>
              </a:rPr>
              <a:t>?</a:t>
            </a:r>
            <a:endParaRPr lang="zh-TW" altLang="en-US" sz="3600" dirty="0">
              <a:solidFill>
                <a:srgbClr val="3F609B"/>
              </a:solidFill>
              <a:latin typeface="王漢宗特圓體繁" panose="02020300000000000000" pitchFamily="18" charset="-120"/>
              <a:ea typeface="王漢宗特圓體繁" panose="02020300000000000000" pitchFamily="18" charset="-120"/>
            </a:endParaRPr>
          </a:p>
        </p:txBody>
      </p:sp>
    </p:spTree>
    <p:extLst>
      <p:ext uri="{BB962C8B-B14F-4D97-AF65-F5344CB8AC3E}">
        <p14:creationId xmlns:p14="http://schemas.microsoft.com/office/powerpoint/2010/main" val="1122176122"/>
      </p:ext>
    </p:extLst>
  </p:cSld>
  <p:clrMapOvr>
    <a:masterClrMapping/>
  </p:clrMapOvr>
  <mc:AlternateContent xmlns:mc="http://schemas.openxmlformats.org/markup-compatibility/2006" xmlns:p14="http://schemas.microsoft.com/office/powerpoint/2010/main">
    <mc:Choice Requires="p14">
      <p:transition spd="med">
        <p14:reveal/>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編號版面配置區 1"/>
          <p:cNvSpPr>
            <a:spLocks noGrp="1"/>
          </p:cNvSpPr>
          <p:nvPr>
            <p:ph type="sldNum" sz="quarter" idx="12"/>
          </p:nvPr>
        </p:nvSpPr>
        <p:spPr/>
        <p:txBody>
          <a:bodyPr/>
          <a:lstStyle/>
          <a:p>
            <a:fld id="{DECDDA2C-C450-874C-9C44-9A25EFCBCAB1}" type="slidenum">
              <a:rPr kumimoji="1" lang="zh-TW" altLang="en-US" smtClean="0"/>
              <a:pPr/>
              <a:t>9</a:t>
            </a:fld>
            <a:endParaRPr kumimoji="1" lang="zh-TW" altLang="en-US"/>
          </a:p>
        </p:txBody>
      </p:sp>
      <p:pic>
        <p:nvPicPr>
          <p:cNvPr id="4" name="圖片 3"/>
          <p:cNvPicPr>
            <a:picLocks noChangeAspect="1"/>
          </p:cNvPicPr>
          <p:nvPr/>
        </p:nvPicPr>
        <p:blipFill>
          <a:blip r:embed="rId2"/>
          <a:stretch>
            <a:fillRect/>
          </a:stretch>
        </p:blipFill>
        <p:spPr>
          <a:xfrm>
            <a:off x="1097279" y="1598241"/>
            <a:ext cx="10149297" cy="4397609"/>
          </a:xfrm>
          <a:prstGeom prst="rect">
            <a:avLst/>
          </a:prstGeom>
        </p:spPr>
      </p:pic>
      <p:sp>
        <p:nvSpPr>
          <p:cNvPr id="5" name="矩形 4"/>
          <p:cNvSpPr/>
          <p:nvPr/>
        </p:nvSpPr>
        <p:spPr>
          <a:xfrm>
            <a:off x="1597330" y="835927"/>
            <a:ext cx="8056121" cy="584775"/>
          </a:xfrm>
          <a:prstGeom prst="rect">
            <a:avLst/>
          </a:prstGeom>
        </p:spPr>
        <p:txBody>
          <a:bodyPr wrap="square">
            <a:spAutoFit/>
          </a:bodyPr>
          <a:lstStyle/>
          <a:p>
            <a:r>
              <a:rPr lang="en-US" altLang="zh-TW" sz="3200" b="1" dirty="0">
                <a:solidFill>
                  <a:srgbClr val="4D4D4D"/>
                </a:solidFill>
              </a:rPr>
              <a:t>Non-binding Indication</a:t>
            </a:r>
            <a:r>
              <a:rPr lang="zh-TW" altLang="en-US" sz="3200" b="1" dirty="0">
                <a:solidFill>
                  <a:srgbClr val="4D4D4D"/>
                </a:solidFill>
              </a:rPr>
              <a:t> </a:t>
            </a:r>
            <a:r>
              <a:rPr lang="en-US" altLang="zh-TW" sz="3200" b="1" dirty="0">
                <a:solidFill>
                  <a:srgbClr val="4D4D4D"/>
                </a:solidFill>
              </a:rPr>
              <a:t>– example </a:t>
            </a:r>
            <a:endParaRPr lang="zh-TW" altLang="en-US" sz="3200" b="1" dirty="0">
              <a:solidFill>
                <a:srgbClr val="4D4D4D"/>
              </a:solidFill>
            </a:endParaRPr>
          </a:p>
        </p:txBody>
      </p:sp>
    </p:spTree>
    <p:extLst>
      <p:ext uri="{BB962C8B-B14F-4D97-AF65-F5344CB8AC3E}">
        <p14:creationId xmlns:p14="http://schemas.microsoft.com/office/powerpoint/2010/main" val="979766115"/>
      </p:ext>
    </p:extLst>
  </p:cSld>
  <p:clrMapOvr>
    <a:masterClrMapping/>
  </p:clrMapOvr>
  <mc:AlternateContent xmlns:mc="http://schemas.openxmlformats.org/markup-compatibility/2006" xmlns:p14="http://schemas.microsoft.com/office/powerpoint/2010/main">
    <mc:Choice Requires="p14">
      <p:transition spd="med">
        <p14:reveal/>
      </p:transition>
    </mc:Choice>
    <mc:Fallback xmlns="">
      <p:transition spd="med">
        <p:fade/>
      </p:transition>
    </mc:Fallback>
  </mc:AlternateContent>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Tri-W">
  <a:themeElements>
    <a:clrScheme name="清楚">
      <a:dk1>
        <a:srgbClr val="292934"/>
      </a:dk1>
      <a:lt1>
        <a:srgbClr val="FFFFFF"/>
      </a:lt1>
      <a:dk2>
        <a:srgbClr val="D2533C"/>
      </a:dk2>
      <a:lt2>
        <a:srgbClr val="F3F2DC"/>
      </a:lt2>
      <a:accent1>
        <a:srgbClr val="93A299"/>
      </a:accent1>
      <a:accent2>
        <a:srgbClr val="AD8F67"/>
      </a:accent2>
      <a:accent3>
        <a:srgbClr val="726056"/>
      </a:accent3>
      <a:accent4>
        <a:srgbClr val="4C5A6A"/>
      </a:accent4>
      <a:accent5>
        <a:srgbClr val="808DA0"/>
      </a:accent5>
      <a:accent6>
        <a:srgbClr val="79463D"/>
      </a:accent6>
      <a:hlink>
        <a:srgbClr val="0000FF"/>
      </a:hlink>
      <a:folHlink>
        <a:srgbClr val="800080"/>
      </a:folHlink>
    </a:clrScheme>
    <a:fontScheme name="Office 古典 2">
      <a:majorFont>
        <a:latin typeface="Arial"/>
        <a:ea typeface=""/>
        <a:cs typeface=""/>
        <a:font script="Jpan" typeface="ＭＳ Ｐゴシック"/>
        <a:font script="Hang" typeface="돋움"/>
        <a:font script="Hans" typeface="华文新魏"/>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돋움"/>
        <a:font script="Hans" typeface="华文新魏"/>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清楚">
      <a:fillStyleLst>
        <a:solidFill>
          <a:schemeClr val="phClr"/>
        </a:solidFill>
        <a:gradFill rotWithShape="1">
          <a:gsLst>
            <a:gs pos="0">
              <a:schemeClr val="phClr">
                <a:tint val="50000"/>
                <a:shade val="86000"/>
                <a:satMod val="140000"/>
              </a:schemeClr>
            </a:gs>
            <a:gs pos="45000">
              <a:schemeClr val="phClr">
                <a:tint val="48000"/>
                <a:satMod val="150000"/>
              </a:schemeClr>
            </a:gs>
            <a:gs pos="100000">
              <a:schemeClr val="phClr">
                <a:tint val="28000"/>
                <a:satMod val="160000"/>
              </a:schemeClr>
            </a:gs>
          </a:gsLst>
          <a:path path="circle">
            <a:fillToRect l="100000" t="100000" r="100000" b="100000"/>
          </a:path>
        </a:gradFill>
        <a:gradFill rotWithShape="1">
          <a:gsLst>
            <a:gs pos="0">
              <a:schemeClr val="phClr">
                <a:shade val="70000"/>
                <a:satMod val="150000"/>
              </a:schemeClr>
            </a:gs>
            <a:gs pos="34000">
              <a:schemeClr val="phClr">
                <a:shade val="70000"/>
                <a:satMod val="140000"/>
              </a:schemeClr>
            </a:gs>
            <a:gs pos="70000">
              <a:schemeClr val="phClr">
                <a:tint val="100000"/>
                <a:shade val="90000"/>
                <a:satMod val="140000"/>
              </a:schemeClr>
            </a:gs>
            <a:gs pos="100000">
              <a:schemeClr val="phClr">
                <a:tint val="100000"/>
                <a:shade val="100000"/>
                <a:satMod val="100000"/>
              </a:schemeClr>
            </a:gs>
          </a:gsLst>
          <a:path path="circle">
            <a:fillToRect l="100000" t="100000" r="100000" b="100000"/>
          </a:path>
        </a:gradFill>
      </a:fillStyleLst>
      <a:lnStyleLst>
        <a:ln w="9525" cap="flat" cmpd="sng" algn="ctr">
          <a:solidFill>
            <a:schemeClr val="phClr"/>
          </a:solidFill>
          <a:prstDash val="solid"/>
        </a:ln>
        <a:ln w="26425" cap="flat" cmpd="sng" algn="ctr">
          <a:solidFill>
            <a:schemeClr val="phClr"/>
          </a:solidFill>
          <a:prstDash val="solid"/>
        </a:ln>
        <a:ln w="4445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38100" dist="25400" dir="2700000" algn="br" rotWithShape="0">
              <a:srgbClr val="000000">
                <a:alpha val="60000"/>
              </a:srgbClr>
            </a:outerShdw>
          </a:effectLst>
          <a:scene3d>
            <a:camera prst="orthographicFront">
              <a:rot lat="0" lon="0" rev="0"/>
            </a:camera>
            <a:lightRig rig="balanced" dir="t">
              <a:rot lat="0" lon="0" rev="5100000"/>
            </a:lightRig>
          </a:scene3d>
          <a:sp3d contourW="6350">
            <a:bevelT w="29210" h="12700"/>
            <a:contourClr>
              <a:schemeClr val="phClr">
                <a:shade val="30000"/>
                <a:satMod val="130000"/>
              </a:schemeClr>
            </a:contourClr>
          </a:sp3d>
        </a:effectStyle>
      </a:effectStyleLst>
      <a:bgFillStyleLst>
        <a:solidFill>
          <a:schemeClr val="phClr"/>
        </a:solidFill>
        <a:gradFill rotWithShape="1">
          <a:gsLst>
            <a:gs pos="0">
              <a:schemeClr val="phClr">
                <a:tint val="85000"/>
                <a:satMod val="180000"/>
              </a:schemeClr>
            </a:gs>
            <a:gs pos="40000">
              <a:schemeClr val="phClr">
                <a:tint val="95000"/>
                <a:shade val="85000"/>
                <a:satMod val="150000"/>
              </a:schemeClr>
            </a:gs>
            <a:gs pos="100000">
              <a:schemeClr val="phClr">
                <a:shade val="45000"/>
                <a:satMod val="200000"/>
              </a:schemeClr>
            </a:gs>
          </a:gsLst>
          <a:lin ang="5400000" scaled="0"/>
        </a:gradFill>
        <a:blipFill rotWithShape="1">
          <a:blip xmlns:r="http://schemas.openxmlformats.org/officeDocument/2006/relationships" r:embed="rId1">
            <a:duotone>
              <a:schemeClr val="phClr">
                <a:shade val="55000"/>
              </a:schemeClr>
              <a:schemeClr val="phClr">
                <a:tint val="97000"/>
                <a:satMod val="95000"/>
              </a:schemeClr>
            </a:duotone>
          </a:blip>
          <a:tile tx="0" ty="0" sx="70000" sy="70000" flip="none" algn="tl"/>
        </a:blipFill>
      </a:bgFillStyleLst>
    </a:fmtScheme>
  </a:themeElements>
  <a:objectDefaults/>
  <a:extraClrSchemeLst/>
</a:theme>
</file>

<file path=ppt/theme/theme2.xml><?xml version="1.0" encoding="utf-8"?>
<a:theme xmlns:a="http://schemas.openxmlformats.org/drawingml/2006/main" name="Office 佈景主題">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佈景主題">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Tri-W.thmx</Template>
  <TotalTime>0</TotalTime>
  <Words>3040</Words>
  <Application>Microsoft Office PowerPoint</Application>
  <PresentationFormat>寬螢幕</PresentationFormat>
  <Paragraphs>375</Paragraphs>
  <Slides>50</Slides>
  <Notes>40</Notes>
  <HiddenSlides>0</HiddenSlides>
  <MMClips>0</MMClips>
  <ScaleCrop>false</ScaleCrop>
  <HeadingPairs>
    <vt:vector size="8" baseType="variant">
      <vt:variant>
        <vt:lpstr>使用字型</vt:lpstr>
      </vt:variant>
      <vt:variant>
        <vt:i4>7</vt:i4>
      </vt:variant>
      <vt:variant>
        <vt:lpstr>佈景主題</vt:lpstr>
      </vt:variant>
      <vt:variant>
        <vt:i4>1</vt:i4>
      </vt:variant>
      <vt:variant>
        <vt:lpstr>投影片標題</vt:lpstr>
      </vt:variant>
      <vt:variant>
        <vt:i4>50</vt:i4>
      </vt:variant>
      <vt:variant>
        <vt:lpstr>自訂放映</vt:lpstr>
      </vt:variant>
      <vt:variant>
        <vt:i4>1</vt:i4>
      </vt:variant>
    </vt:vector>
  </HeadingPairs>
  <TitlesOfParts>
    <vt:vector size="59" baseType="lpstr">
      <vt:lpstr>王漢宗特圓體繁</vt:lpstr>
      <vt:lpstr>王漢宗細圓體繁</vt:lpstr>
      <vt:lpstr>標楷體</vt:lpstr>
      <vt:lpstr>Arial</vt:lpstr>
      <vt:lpstr>Calibri</vt:lpstr>
      <vt:lpstr>Times New Roman</vt:lpstr>
      <vt:lpstr>Wingdings</vt:lpstr>
      <vt:lpstr>Tri-W</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1018研討會</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About Tri-W</dc:title>
  <dc:creator>Ashley Chang</dc:creator>
  <cp:lastModifiedBy>weiwei Chin</cp:lastModifiedBy>
  <cp:revision>702</cp:revision>
  <dcterms:created xsi:type="dcterms:W3CDTF">2013-09-27T01:15:31Z</dcterms:created>
  <dcterms:modified xsi:type="dcterms:W3CDTF">2022-10-18T10:00:56Z</dcterms:modified>
</cp:coreProperties>
</file>